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278" y="114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S)" userId="79615dfe-ed48-4e74-a40f-4f7b034c1c27" providerId="ADAL" clId="{6F0F56D4-953D-4686-8DA4-A88D65B96112}"/>
    <pc:docChg chg="modSld sldOrd">
      <pc:chgData name="Meyer Raphael (PAR-ES)" userId="79615dfe-ed48-4e74-a40f-4f7b034c1c27" providerId="ADAL" clId="{6F0F56D4-953D-4686-8DA4-A88D65B96112}" dt="2021-02-08T13:40:24.476" v="0"/>
      <pc:docMkLst>
        <pc:docMk/>
      </pc:docMkLst>
      <pc:sldChg chg="ord">
        <pc:chgData name="Meyer Raphael (PAR-ES)" userId="79615dfe-ed48-4e74-a40f-4f7b034c1c27" providerId="ADAL" clId="{6F0F56D4-953D-4686-8DA4-A88D65B96112}" dt="2021-02-08T13:40:24.476" v="0"/>
        <pc:sldMkLst>
          <pc:docMk/>
          <pc:sldMk cId="277025245" sldId="325"/>
        </pc:sldMkLst>
      </pc:sldChg>
    </pc:docChg>
  </pc:docChgLst>
  <pc:docChgLst>
    <pc:chgData name="Meyer Raphael (PAR-ES)" userId="79615dfe-ed48-4e74-a40f-4f7b034c1c27" providerId="ADAL" clId="{09C02B11-E0D9-4F5C-A7AC-A38C35D7C045}"/>
    <pc:docChg chg="undo custSel addSld delSld modSld sldOrd">
      <pc:chgData name="Meyer Raphael (PAR-ES)" userId="79615dfe-ed48-4e74-a40f-4f7b034c1c27" providerId="ADAL" clId="{09C02B11-E0D9-4F5C-A7AC-A38C35D7C045}" dt="2021-03-25T08:23:58.620" v="108" actId="47"/>
      <pc:docMkLst>
        <pc:docMk/>
      </pc:docMkLst>
      <pc:sldChg chg="delSp modSp mod">
        <pc:chgData name="Meyer Raphael (PAR-ES)" userId="79615dfe-ed48-4e74-a40f-4f7b034c1c27" providerId="ADAL" clId="{09C02B11-E0D9-4F5C-A7AC-A38C35D7C045}" dt="2021-03-25T08:21:25.365" v="92" actId="478"/>
        <pc:sldMkLst>
          <pc:docMk/>
          <pc:sldMk cId="1667945532" sldId="306"/>
        </pc:sldMkLst>
      </pc:sldChg>
      <pc:sldChg chg="delSp del mod">
        <pc:chgData name="Meyer Raphael (PAR-ES)" userId="79615dfe-ed48-4e74-a40f-4f7b034c1c27" providerId="ADAL" clId="{09C02B11-E0D9-4F5C-A7AC-A38C35D7C045}" dt="2021-03-25T08:21:39.073" v="93" actId="47"/>
        <pc:sldMkLst>
          <pc:docMk/>
          <pc:sldMk cId="1452322066" sldId="338"/>
        </pc:sldMkLst>
      </pc:sldChg>
      <pc:sldChg chg="del">
        <pc:chgData name="Meyer Raphael (PAR-ES)" userId="79615dfe-ed48-4e74-a40f-4f7b034c1c27" providerId="ADAL" clId="{09C02B11-E0D9-4F5C-A7AC-A38C35D7C045}" dt="2021-03-25T08:23:58.620" v="108" actId="47"/>
        <pc:sldMkLst>
          <pc:docMk/>
          <pc:sldMk cId="4038211066" sldId="339"/>
        </pc:sldMkLst>
      </pc:sldChg>
      <pc:sldChg chg="addSp delSp modSp add mod ord">
        <pc:chgData name="Meyer Raphael (PAR-ES)" userId="79615dfe-ed48-4e74-a40f-4f7b034c1c27" providerId="ADAL" clId="{09C02B11-E0D9-4F5C-A7AC-A38C35D7C045}" dt="2021-03-25T08:21:12.124" v="88" actId="478"/>
        <pc:sldMkLst>
          <pc:docMk/>
          <pc:sldMk cId="205331994" sldId="340"/>
        </pc:sldMkLst>
      </pc:sldChg>
      <pc:sldChg chg="addSp delSp modSp add mod ord">
        <pc:chgData name="Meyer Raphael (PAR-ES)" userId="79615dfe-ed48-4e74-a40f-4f7b034c1c27" providerId="ADAL" clId="{09C02B11-E0D9-4F5C-A7AC-A38C35D7C045}" dt="2021-03-25T08:23:56.416" v="107" actId="478"/>
        <pc:sldMkLst>
          <pc:docMk/>
          <pc:sldMk cId="3020850231" sldId="341"/>
        </pc:sldMkLst>
      </pc:sldChg>
    </pc:docChg>
  </pc:docChgLst>
  <pc:docChgLst>
    <pc:chgData name="Weigel Stefan (PAR-ES)" userId="fd3b2067-2981-4ad8-bf3a-d2e1004e4fa8" providerId="ADAL" clId="{C0405663-4E24-43A1-9C0F-378072DDAC97}"/>
    <pc:docChg chg="modSld">
      <pc:chgData name="Weigel Stefan (PAR-ES)" userId="fd3b2067-2981-4ad8-bf3a-d2e1004e4fa8" providerId="ADAL" clId="{C0405663-4E24-43A1-9C0F-378072DDAC97}" dt="2021-06-04T09:30:49.166" v="166" actId="1038"/>
      <pc:docMkLst>
        <pc:docMk/>
      </pc:docMkLst>
      <pc:sldChg chg="modSp mod">
        <pc:chgData name="Weigel Stefan (PAR-ES)" userId="fd3b2067-2981-4ad8-bf3a-d2e1004e4fa8" providerId="ADAL" clId="{C0405663-4E24-43A1-9C0F-378072DDAC97}" dt="2021-06-04T09:26:35.865" v="141" actId="27918"/>
        <pc:sldMkLst>
          <pc:docMk/>
          <pc:sldMk cId="1667945532" sldId="306"/>
        </pc:sldMkLst>
      </pc:sldChg>
      <pc:sldChg chg="modSp mod">
        <pc:chgData name="Weigel Stefan (PAR-ES)" userId="fd3b2067-2981-4ad8-bf3a-d2e1004e4fa8" providerId="ADAL" clId="{C0405663-4E24-43A1-9C0F-378072DDAC97}" dt="2021-06-04T09:30:20.868" v="163" actId="1037"/>
        <pc:sldMkLst>
          <pc:docMk/>
          <pc:sldMk cId="1357620443" sldId="359"/>
        </pc:sldMkLst>
      </pc:sldChg>
      <pc:sldChg chg="modSp mod">
        <pc:chgData name="Weigel Stefan (PAR-ES)" userId="fd3b2067-2981-4ad8-bf3a-d2e1004e4fa8" providerId="ADAL" clId="{C0405663-4E24-43A1-9C0F-378072DDAC97}" dt="2021-06-04T09:30:49.166" v="166" actId="1038"/>
        <pc:sldMkLst>
          <pc:docMk/>
          <pc:sldMk cId="2316055797" sldId="360"/>
        </pc:sldMkLst>
      </pc:sldChg>
    </pc:docChg>
  </pc:docChgLst>
  <pc:docChgLst>
    <pc:chgData name="Meyer Raphael (PAR-ES)" userId="79615dfe-ed48-4e74-a40f-4f7b034c1c27" providerId="ADAL" clId="{4F219964-ECFF-451B-954E-AFA60EFA114B}"/>
    <pc:docChg chg="custSel addSld delSld modSld sldOrd">
      <pc:chgData name="Meyer Raphael (PAR-ES)" userId="79615dfe-ed48-4e74-a40f-4f7b034c1c27" providerId="ADAL" clId="{4F219964-ECFF-451B-954E-AFA60EFA114B}" dt="2021-05-17T07:13:17.952" v="117" actId="2696"/>
      <pc:docMkLst>
        <pc:docMk/>
      </pc:docMkLst>
      <pc:sldChg chg="modSp mod">
        <pc:chgData name="Meyer Raphael (PAR-ES)" userId="79615dfe-ed48-4e74-a40f-4f7b034c1c27" providerId="ADAL" clId="{4F219964-ECFF-451B-954E-AFA60EFA114B}" dt="2021-05-17T07:10:28.099" v="91" actId="1036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4F219964-ECFF-451B-954E-AFA60EFA114B}" dt="2021-05-17T07:11:49.919" v="105" actId="2696"/>
        <pc:sldMkLst>
          <pc:docMk/>
          <pc:sldMk cId="258869739" sldId="352"/>
        </pc:sldMkLst>
      </pc:sldChg>
      <pc:sldChg chg="del">
        <pc:chgData name="Meyer Raphael (PAR-ES)" userId="79615dfe-ed48-4e74-a40f-4f7b034c1c27" providerId="ADAL" clId="{4F219964-ECFF-451B-954E-AFA60EFA114B}" dt="2021-05-17T07:13:17.952" v="117" actId="2696"/>
        <pc:sldMkLst>
          <pc:docMk/>
          <pc:sldMk cId="1811537745" sldId="353"/>
        </pc:sldMkLst>
      </pc:sldChg>
      <pc:sldChg chg="addSp delSp modSp add mod ord">
        <pc:chgData name="Meyer Raphael (PAR-ES)" userId="79615dfe-ed48-4e74-a40f-4f7b034c1c27" providerId="ADAL" clId="{4F219964-ECFF-451B-954E-AFA60EFA114B}" dt="2021-05-17T07:11:37.879" v="104"/>
        <pc:sldMkLst>
          <pc:docMk/>
          <pc:sldMk cId="283003333" sldId="354"/>
        </pc:sldMkLst>
      </pc:sldChg>
      <pc:sldChg chg="addSp delSp modSp add mod ord">
        <pc:chgData name="Meyer Raphael (PAR-ES)" userId="79615dfe-ed48-4e74-a40f-4f7b034c1c27" providerId="ADAL" clId="{4F219964-ECFF-451B-954E-AFA60EFA114B}" dt="2021-05-17T07:13:06.719" v="116" actId="14100"/>
        <pc:sldMkLst>
          <pc:docMk/>
          <pc:sldMk cId="2212603589" sldId="355"/>
        </pc:sldMkLst>
      </pc:sldChg>
    </pc:docChg>
  </pc:docChgLst>
  <pc:docChgLst>
    <pc:chgData name="Meyer Raphael (PAR-ES)" userId="79615dfe-ed48-4e74-a40f-4f7b034c1c27" providerId="ADAL" clId="{EB920B20-9E76-44F1-B795-88FF7E10FD37}"/>
    <pc:docChg chg="modSld">
      <pc:chgData name="Meyer Raphael (PAR-ES)" userId="79615dfe-ed48-4e74-a40f-4f7b034c1c27" providerId="ADAL" clId="{EB920B20-9E76-44F1-B795-88FF7E10FD37}" dt="2021-09-10T07:18:03.290" v="121" actId="1076"/>
      <pc:docMkLst>
        <pc:docMk/>
      </pc:docMkLst>
      <pc:sldChg chg="modSp mod">
        <pc:chgData name="Meyer Raphael (PAR-ES)" userId="79615dfe-ed48-4e74-a40f-4f7b034c1c27" providerId="ADAL" clId="{EB920B20-9E76-44F1-B795-88FF7E10FD37}" dt="2021-09-10T07:17:56.959" v="120" actId="1076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EB920B20-9E76-44F1-B795-88FF7E10FD37}" dt="2021-09-10T07:17:51.387" v="119" actId="1076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EB920B20-9E76-44F1-B795-88FF7E10FD37}" dt="2021-09-10T07:18:03.290" v="121" actId="1076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46E68D57-EC4A-48B9-B328-0E92837B872C}"/>
    <pc:docChg chg="undo custSel addSld delSld modSld">
      <pc:chgData name="Meyer Raphael (PAR-ES)" userId="79615dfe-ed48-4e74-a40f-4f7b034c1c27" providerId="ADAL" clId="{46E68D57-EC4A-48B9-B328-0E92837B872C}" dt="2021-11-04T10:48:15.515" v="103"/>
      <pc:docMkLst>
        <pc:docMk/>
      </pc:docMkLst>
      <pc:sldChg chg="modSp mod">
        <pc:chgData name="Meyer Raphael (PAR-ES)" userId="79615dfe-ed48-4e74-a40f-4f7b034c1c27" providerId="ADAL" clId="{46E68D57-EC4A-48B9-B328-0E92837B872C}" dt="2021-11-04T10:42:08.817" v="89" actId="207"/>
        <pc:sldMkLst>
          <pc:docMk/>
          <pc:sldMk cId="3808035539" sldId="270"/>
        </pc:sldMkLst>
      </pc:sldChg>
      <pc:sldChg chg="addSp delSp modSp mod">
        <pc:chgData name="Meyer Raphael (PAR-ES)" userId="79615dfe-ed48-4e74-a40f-4f7b034c1c27" providerId="ADAL" clId="{46E68D57-EC4A-48B9-B328-0E92837B872C}" dt="2021-11-04T10:38:37.436" v="79" actId="1038"/>
        <pc:sldMkLst>
          <pc:docMk/>
          <pc:sldMk cId="3677740869" sldId="271"/>
        </pc:sldMkLst>
      </pc:sldChg>
      <pc:sldChg chg="addSp delSp modSp mod">
        <pc:chgData name="Meyer Raphael (PAR-ES)" userId="79615dfe-ed48-4e74-a40f-4f7b034c1c27" providerId="ADAL" clId="{46E68D57-EC4A-48B9-B328-0E92837B872C}" dt="2021-11-04T10:44:31.407" v="96"/>
        <pc:sldMkLst>
          <pc:docMk/>
          <pc:sldMk cId="1963209825" sldId="272"/>
        </pc:sldMkLst>
      </pc:sldChg>
      <pc:sldChg chg="addSp delSp modSp mod">
        <pc:chgData name="Meyer Raphael (PAR-ES)" userId="79615dfe-ed48-4e74-a40f-4f7b034c1c27" providerId="ADAL" clId="{46E68D57-EC4A-48B9-B328-0E92837B872C}" dt="2021-11-04T10:48:15.515" v="103"/>
        <pc:sldMkLst>
          <pc:docMk/>
          <pc:sldMk cId="1065586608" sldId="273"/>
        </pc:sldMkLst>
      </pc:sldChg>
      <pc:sldChg chg="addSp modSp add del mod">
        <pc:chgData name="Meyer Raphael (PAR-ES)" userId="79615dfe-ed48-4e74-a40f-4f7b034c1c27" providerId="ADAL" clId="{46E68D57-EC4A-48B9-B328-0E92837B872C}" dt="2021-11-04T10:27:45.248" v="7" actId="47"/>
        <pc:sldMkLst>
          <pc:docMk/>
          <pc:sldMk cId="1265215366" sldId="274"/>
        </pc:sldMkLst>
      </pc:sldChg>
    </pc:docChg>
  </pc:docChgLst>
  <pc:docChgLst>
    <pc:chgData name="Meyer Raphael (PAR-ES)" userId="79615dfe-ed48-4e74-a40f-4f7b034c1c27" providerId="ADAL" clId="{34058080-7696-4E4E-B4DE-D9FA9E966716}"/>
    <pc:docChg chg="undo custSel addSld delSld modSld sldOrd">
      <pc:chgData name="Meyer Raphael (PAR-ES)" userId="79615dfe-ed48-4e74-a40f-4f7b034c1c27" providerId="ADAL" clId="{34058080-7696-4E4E-B4DE-D9FA9E966716}" dt="2021-05-20T07:12:52.192" v="110" actId="1038"/>
      <pc:docMkLst>
        <pc:docMk/>
      </pc:docMkLst>
      <pc:sldChg chg="modSp mod">
        <pc:chgData name="Meyer Raphael (PAR-ES)" userId="79615dfe-ed48-4e74-a40f-4f7b034c1c27" providerId="ADAL" clId="{34058080-7696-4E4E-B4DE-D9FA9E966716}" dt="2021-05-20T07:12:47.022" v="109" actId="1038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34058080-7696-4E4E-B4DE-D9FA9E966716}" dt="2021-05-20T07:09:59.910" v="92" actId="47"/>
        <pc:sldMkLst>
          <pc:docMk/>
          <pc:sldMk cId="283003333" sldId="354"/>
        </pc:sldMkLst>
      </pc:sldChg>
      <pc:sldChg chg="del">
        <pc:chgData name="Meyer Raphael (PAR-ES)" userId="79615dfe-ed48-4e74-a40f-4f7b034c1c27" providerId="ADAL" clId="{34058080-7696-4E4E-B4DE-D9FA9E966716}" dt="2021-05-20T07:12:19.163" v="103" actId="2696"/>
        <pc:sldMkLst>
          <pc:docMk/>
          <pc:sldMk cId="2212603589" sldId="355"/>
        </pc:sldMkLst>
      </pc:sldChg>
      <pc:sldChg chg="addSp delSp modSp add mod ord">
        <pc:chgData name="Meyer Raphael (PAR-ES)" userId="79615dfe-ed48-4e74-a40f-4f7b034c1c27" providerId="ADAL" clId="{34058080-7696-4E4E-B4DE-D9FA9E966716}" dt="2021-05-20T07:12:39.196" v="108" actId="1038"/>
        <pc:sldMkLst>
          <pc:docMk/>
          <pc:sldMk cId="1952189380" sldId="356"/>
        </pc:sldMkLst>
      </pc:sldChg>
      <pc:sldChg chg="addSp delSp modSp add mod ord">
        <pc:chgData name="Meyer Raphael (PAR-ES)" userId="79615dfe-ed48-4e74-a40f-4f7b034c1c27" providerId="ADAL" clId="{34058080-7696-4E4E-B4DE-D9FA9E966716}" dt="2021-05-20T07:12:52.192" v="110" actId="1038"/>
        <pc:sldMkLst>
          <pc:docMk/>
          <pc:sldMk cId="3480515475" sldId="357"/>
        </pc:sldMkLst>
      </pc:sldChg>
    </pc:docChg>
  </pc:docChgLst>
  <pc:docChgLst>
    <pc:chgData name="Meyer Raphael (PAR-ES)" userId="79615dfe-ed48-4e74-a40f-4f7b034c1c27" providerId="ADAL" clId="{A8E92499-D9ED-4086-A668-D0FD04E05018}"/>
    <pc:docChg chg="delSld">
      <pc:chgData name="Meyer Raphael (PAR-ES)" userId="79615dfe-ed48-4e74-a40f-4f7b034c1c27" providerId="ADAL" clId="{A8E92499-D9ED-4086-A668-D0FD04E05018}" dt="2022-03-09T16:36:41.793" v="0" actId="47"/>
      <pc:docMkLst>
        <pc:docMk/>
      </pc:docMkLst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2868978950" sldId="416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976233813" sldId="417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407174717" sldId="418"/>
        </pc:sldMkLst>
      </pc:sldChg>
    </pc:docChg>
  </pc:docChgLst>
  <pc:docChgLst>
    <pc:chgData name="Meyer Raphael (PAR-ES)" userId="79615dfe-ed48-4e74-a40f-4f7b034c1c27" providerId="ADAL" clId="{9A7A89A4-F952-48D4-B14D-BB0B488F8908}"/>
    <pc:docChg chg="addSld modSld sldOrd">
      <pc:chgData name="Meyer Raphael (PAR-ES)" userId="79615dfe-ed48-4e74-a40f-4f7b034c1c27" providerId="ADAL" clId="{9A7A89A4-F952-48D4-B14D-BB0B488F8908}" dt="2021-02-02T13:52:51.990" v="64" actId="1076"/>
      <pc:docMkLst>
        <pc:docMk/>
      </pc:docMkLst>
      <pc:sldChg chg="modSp add mod ord">
        <pc:chgData name="Meyer Raphael (PAR-ES)" userId="79615dfe-ed48-4e74-a40f-4f7b034c1c27" providerId="ADAL" clId="{9A7A89A4-F952-48D4-B14D-BB0B488F8908}" dt="2021-02-02T13:52:51.990" v="64" actId="1076"/>
        <pc:sldMkLst>
          <pc:docMk/>
          <pc:sldMk cId="277025245" sldId="325"/>
        </pc:sldMkLst>
      </pc:sldChg>
    </pc:docChg>
  </pc:docChgLst>
  <pc:docChgLst>
    <pc:chgData name="Meyer Raphael (PAR-ES)" userId="79615dfe-ed48-4e74-a40f-4f7b034c1c27" providerId="ADAL" clId="{78FD9AF3-DD98-49F5-BF8B-FC56F13A595F}"/>
    <pc:docChg chg="custSel addSld delSld modSld">
      <pc:chgData name="Meyer Raphael (PAR-ES)" userId="79615dfe-ed48-4e74-a40f-4f7b034c1c27" providerId="ADAL" clId="{78FD9AF3-DD98-49F5-BF8B-FC56F13A595F}" dt="2022-03-09T13:58:52.464" v="97" actId="27918"/>
      <pc:docMkLst>
        <pc:docMk/>
      </pc:docMkLst>
      <pc:sldChg chg="del">
        <pc:chgData name="Meyer Raphael (PAR-ES)" userId="79615dfe-ed48-4e74-a40f-4f7b034c1c27" providerId="ADAL" clId="{78FD9AF3-DD98-49F5-BF8B-FC56F13A595F}" dt="2022-03-09T13:45:01.459" v="0" actId="47"/>
        <pc:sldMkLst>
          <pc:docMk/>
          <pc:sldMk cId="2641487227" sldId="271"/>
        </pc:sldMkLst>
      </pc:sldChg>
      <pc:sldChg chg="mod">
        <pc:chgData name="Meyer Raphael (PAR-ES)" userId="79615dfe-ed48-4e74-a40f-4f7b034c1c27" providerId="ADAL" clId="{78FD9AF3-DD98-49F5-BF8B-FC56F13A595F}" dt="2022-03-09T13:50:26.671" v="22" actId="27918"/>
        <pc:sldMkLst>
          <pc:docMk/>
          <pc:sldMk cId="3064315074" sldId="413"/>
        </pc:sldMkLst>
      </pc:sldChg>
      <pc:sldChg chg="modSp add mod">
        <pc:chgData name="Meyer Raphael (PAR-ES)" userId="79615dfe-ed48-4e74-a40f-4f7b034c1c27" providerId="ADAL" clId="{78FD9AF3-DD98-49F5-BF8B-FC56F13A595F}" dt="2022-03-09T13:52:40.046" v="43"/>
        <pc:sldMkLst>
          <pc:docMk/>
          <pc:sldMk cId="1214120989" sldId="414"/>
        </pc:sldMkLst>
      </pc:sldChg>
      <pc:sldChg chg="modSp add del mod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1298817908" sldId="414"/>
        </pc:sldMkLst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3764143661" sldId="415"/>
        </pc:sldMkLst>
      </pc:sldChg>
      <pc:sldChg chg="modSp add mod">
        <pc:chgData name="Meyer Raphael (PAR-ES)" userId="79615dfe-ed48-4e74-a40f-4f7b034c1c27" providerId="ADAL" clId="{78FD9AF3-DD98-49F5-BF8B-FC56F13A595F}" dt="2022-03-09T13:55:39.628" v="75" actId="27918"/>
        <pc:sldMkLst>
          <pc:docMk/>
          <pc:sldMk cId="3878003729" sldId="415"/>
        </pc:sldMkLst>
      </pc:sldChg>
      <pc:sldChg chg="modSp add mod">
        <pc:chgData name="Meyer Raphael (PAR-ES)" userId="79615dfe-ed48-4e74-a40f-4f7b034c1c27" providerId="ADAL" clId="{78FD9AF3-DD98-49F5-BF8B-FC56F13A595F}" dt="2022-03-09T13:58:52.464" v="97" actId="27918"/>
        <pc:sldMkLst>
          <pc:docMk/>
          <pc:sldMk cId="2150380132" sldId="416"/>
        </pc:sldMkLst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2931763869" sldId="416"/>
        </pc:sldMkLst>
      </pc:sldChg>
    </pc:docChg>
  </pc:docChgLst>
  <pc:docChgLst>
    <pc:chgData name="Meyer Raphael (PAR-ES)" userId="79615dfe-ed48-4e74-a40f-4f7b034c1c27" providerId="ADAL" clId="{8ED4C5ED-7DA1-4D25-AE40-43BBDDBEAFEC}"/>
    <pc:docChg chg="custSel addSld delSld modSld sldOrd">
      <pc:chgData name="Meyer Raphael (PAR-ES)" userId="79615dfe-ed48-4e74-a40f-4f7b034c1c27" providerId="ADAL" clId="{8ED4C5ED-7DA1-4D25-AE40-43BBDDBEAFEC}" dt="2021-03-04T08:12:15.835" v="109"/>
      <pc:docMkLst>
        <pc:docMk/>
      </pc:docMkLst>
      <pc:sldChg chg="modSp mod">
        <pc:chgData name="Meyer Raphael (PAR-ES)" userId="79615dfe-ed48-4e74-a40f-4f7b034c1c27" providerId="ADAL" clId="{8ED4C5ED-7DA1-4D25-AE40-43BBDDBEAFEC}" dt="2021-03-04T08:11:56.176" v="105" actId="1076"/>
        <pc:sldMkLst>
          <pc:docMk/>
          <pc:sldMk cId="1667945532" sldId="306"/>
        </pc:sldMkLst>
      </pc:sldChg>
      <pc:sldChg chg="del ord">
        <pc:chgData name="Meyer Raphael (PAR-ES)" userId="79615dfe-ed48-4e74-a40f-4f7b034c1c27" providerId="ADAL" clId="{8ED4C5ED-7DA1-4D25-AE40-43BBDDBEAFEC}" dt="2021-03-04T08:09:58.474" v="93" actId="2696"/>
        <pc:sldMkLst>
          <pc:docMk/>
          <pc:sldMk cId="423704220" sldId="332"/>
        </pc:sldMkLst>
      </pc:sldChg>
      <pc:sldChg chg="modSp del ord">
        <pc:chgData name="Meyer Raphael (PAR-ES)" userId="79615dfe-ed48-4e74-a40f-4f7b034c1c27" providerId="ADAL" clId="{8ED4C5ED-7DA1-4D25-AE40-43BBDDBEAFEC}" dt="2021-03-04T08:11:30.113" v="104" actId="2696"/>
        <pc:sldMkLst>
          <pc:docMk/>
          <pc:sldMk cId="3676330928" sldId="333"/>
        </pc:sldMkLst>
      </pc:sldChg>
      <pc:sldChg chg="addSp delSp modSp add">
        <pc:chgData name="Meyer Raphael (PAR-ES)" userId="79615dfe-ed48-4e74-a40f-4f7b034c1c27" providerId="ADAL" clId="{8ED4C5ED-7DA1-4D25-AE40-43BBDDBEAFEC}" dt="2021-03-04T08:12:14.834" v="108"/>
        <pc:sldMkLst>
          <pc:docMk/>
          <pc:sldMk cId="1837760195" sldId="334"/>
        </pc:sldMkLst>
      </pc:sldChg>
      <pc:sldChg chg="addSp delSp modSp add">
        <pc:chgData name="Meyer Raphael (PAR-ES)" userId="79615dfe-ed48-4e74-a40f-4f7b034c1c27" providerId="ADAL" clId="{8ED4C5ED-7DA1-4D25-AE40-43BBDDBEAFEC}" dt="2021-03-04T08:12:15.835" v="109"/>
        <pc:sldMkLst>
          <pc:docMk/>
          <pc:sldMk cId="3853260059" sldId="335"/>
        </pc:sldMkLst>
      </pc:sldChg>
    </pc:docChg>
  </pc:docChgLst>
  <pc:docChgLst>
    <pc:chgData name="Meyer Raphael (PAR-ES)" userId="79615dfe-ed48-4e74-a40f-4f7b034c1c27" providerId="ADAL" clId="{EE4B723A-9766-4E02-AF64-B4A3F3A783ED}"/>
    <pc:docChg chg="delSld modSld sldOrd">
      <pc:chgData name="Meyer Raphael (PAR-ES)" userId="79615dfe-ed48-4e74-a40f-4f7b034c1c27" providerId="ADAL" clId="{EE4B723A-9766-4E02-AF64-B4A3F3A783ED}" dt="2021-10-18T07:56:07.780" v="25" actId="47"/>
      <pc:docMkLst>
        <pc:docMk/>
      </pc:docMkLst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1495152177" sldId="298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3590012689" sldId="365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689864941" sldId="366"/>
        </pc:sldMkLst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2343299233" sldId="374"/>
        </pc:sldMkLst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759573184" sldId="375"/>
        </pc:sldMkLst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027727826" sldId="376"/>
        </pc:sldMkLst>
      </pc:sldChg>
    </pc:docChg>
  </pc:docChgLst>
  <pc:docChgLst>
    <pc:chgData name="Meyer Raphael (PAR-ES)" userId="79615dfe-ed48-4e74-a40f-4f7b034c1c27" providerId="ADAL" clId="{C3BA7792-AF9F-4D74-B393-5D6FA2F18B07}"/>
    <pc:docChg chg="undo custSel addSld delSld modSld sldOrd">
      <pc:chgData name="Meyer Raphael (PAR-ES)" userId="79615dfe-ed48-4e74-a40f-4f7b034c1c27" providerId="ADAL" clId="{C3BA7792-AF9F-4D74-B393-5D6FA2F18B07}" dt="2021-04-12T12:51:38.587" v="446" actId="478"/>
      <pc:docMkLst>
        <pc:docMk/>
      </pc:docMkLst>
      <pc:sldChg chg="addSp delSp modSp add mod ord">
        <pc:chgData name="Meyer Raphael (PAR-ES)" userId="79615dfe-ed48-4e74-a40f-4f7b034c1c27" providerId="ADAL" clId="{C3BA7792-AF9F-4D74-B393-5D6FA2F18B07}" dt="2021-04-12T12:51:38.587" v="446" actId="478"/>
        <pc:sldMkLst>
          <pc:docMk/>
          <pc:sldMk cId="586406932" sldId="346"/>
        </pc:sldMkLst>
      </pc:sldChg>
      <pc:sldChg chg="add del">
        <pc:chgData name="Meyer Raphael (PAR-ES)" userId="79615dfe-ed48-4e74-a40f-4f7b034c1c27" providerId="ADAL" clId="{C3BA7792-AF9F-4D74-B393-5D6FA2F18B07}" dt="2021-04-12T12:15:12.955" v="122" actId="47"/>
        <pc:sldMkLst>
          <pc:docMk/>
          <pc:sldMk cId="570795323" sldId="347"/>
        </pc:sldMkLst>
      </pc:sldChg>
      <pc:sldChg chg="delSp add del mod">
        <pc:chgData name="Meyer Raphael (PAR-ES)" userId="79615dfe-ed48-4e74-a40f-4f7b034c1c27" providerId="ADAL" clId="{C3BA7792-AF9F-4D74-B393-5D6FA2F18B07}" dt="2021-04-12T11:58:25.133" v="32" actId="47"/>
        <pc:sldMkLst>
          <pc:docMk/>
          <pc:sldMk cId="793490201" sldId="347"/>
        </pc:sldMkLst>
      </pc:sldChg>
      <pc:sldChg chg="addSp delSp modSp add del mod ord">
        <pc:chgData name="Meyer Raphael (PAR-ES)" userId="79615dfe-ed48-4e74-a40f-4f7b034c1c27" providerId="ADAL" clId="{C3BA7792-AF9F-4D74-B393-5D6FA2F18B07}" dt="2021-04-12T12:22:31.296" v="222" actId="47"/>
        <pc:sldMkLst>
          <pc:docMk/>
          <pc:sldMk cId="2080478051" sldId="347"/>
        </pc:sldMkLst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205717958" sldId="347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27" v="428" actId="27918"/>
        <pc:sldMkLst>
          <pc:docMk/>
          <pc:sldMk cId="3321596445" sldId="347"/>
        </pc:sldMkLst>
      </pc:sldChg>
      <pc:sldChg chg="add del">
        <pc:chgData name="Meyer Raphael (PAR-ES)" userId="79615dfe-ed48-4e74-a40f-4f7b034c1c27" providerId="ADAL" clId="{C3BA7792-AF9F-4D74-B393-5D6FA2F18B07}" dt="2021-04-12T12:22:35.942" v="223" actId="47"/>
        <pc:sldMkLst>
          <pc:docMk/>
          <pc:sldMk cId="840680803" sldId="348"/>
        </pc:sldMkLst>
      </pc:sldChg>
      <pc:sldChg chg="add del">
        <pc:chgData name="Meyer Raphael (PAR-ES)" userId="79615dfe-ed48-4e74-a40f-4f7b034c1c27" providerId="ADAL" clId="{C3BA7792-AF9F-4D74-B393-5D6FA2F18B07}" dt="2021-04-12T12:15:14.238" v="123" actId="47"/>
        <pc:sldMkLst>
          <pc:docMk/>
          <pc:sldMk cId="1904841794" sldId="348"/>
        </pc:sldMkLst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765077693" sldId="348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44" v="429" actId="27918"/>
        <pc:sldMkLst>
          <pc:docMk/>
          <pc:sldMk cId="3052738061" sldId="348"/>
        </pc:sldMkLst>
      </pc:sldChg>
    </pc:docChg>
  </pc:docChgLst>
  <pc:docChgLst>
    <pc:chgData name="Meyer Raphael (PAR-ES)" userId="79615dfe-ed48-4e74-a40f-4f7b034c1c27" providerId="ADAL" clId="{D0BF9686-3B82-4CF7-A6D6-3C19556E6BFB}"/>
    <pc:docChg chg="undo custSel addSld delSld modSld sldOrd">
      <pc:chgData name="Meyer Raphael (PAR-ES)" userId="79615dfe-ed48-4e74-a40f-4f7b034c1c27" providerId="ADAL" clId="{D0BF9686-3B82-4CF7-A6D6-3C19556E6BFB}" dt="2021-04-08T06:35:27.798" v="85" actId="47"/>
      <pc:docMkLst>
        <pc:docMk/>
      </pc:docMkLst>
      <pc:sldChg chg="modSp mod">
        <pc:chgData name="Meyer Raphael (PAR-ES)" userId="79615dfe-ed48-4e74-a40f-4f7b034c1c27" providerId="ADAL" clId="{D0BF9686-3B82-4CF7-A6D6-3C19556E6BFB}" dt="2021-04-08T06:31:10.289" v="55" actId="27918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D0BF9686-3B82-4CF7-A6D6-3C19556E6BFB}" dt="2021-04-08T06:33:53.839" v="71" actId="47"/>
        <pc:sldMkLst>
          <pc:docMk/>
          <pc:sldMk cId="2400256824" sldId="342"/>
        </pc:sldMkLst>
      </pc:sldChg>
      <pc:sldChg chg="del">
        <pc:chgData name="Meyer Raphael (PAR-ES)" userId="79615dfe-ed48-4e74-a40f-4f7b034c1c27" providerId="ADAL" clId="{D0BF9686-3B82-4CF7-A6D6-3C19556E6BFB}" dt="2021-04-08T06:35:27.798" v="85" actId="47"/>
        <pc:sldMkLst>
          <pc:docMk/>
          <pc:sldMk cId="684558250" sldId="343"/>
        </pc:sldMkLst>
      </pc:sldChg>
      <pc:sldChg chg="addSp delSp modSp add mod ord">
        <pc:chgData name="Meyer Raphael (PAR-ES)" userId="79615dfe-ed48-4e74-a40f-4f7b034c1c27" providerId="ADAL" clId="{D0BF9686-3B82-4CF7-A6D6-3C19556E6BFB}" dt="2021-04-08T06:33:42.425" v="70"/>
        <pc:sldMkLst>
          <pc:docMk/>
          <pc:sldMk cId="2164349284" sldId="344"/>
        </pc:sldMkLst>
      </pc:sldChg>
      <pc:sldChg chg="addSp delSp modSp add mod ord">
        <pc:chgData name="Meyer Raphael (PAR-ES)" userId="79615dfe-ed48-4e74-a40f-4f7b034c1c27" providerId="ADAL" clId="{D0BF9686-3B82-4CF7-A6D6-3C19556E6BFB}" dt="2021-04-08T06:35:19.954" v="84" actId="14100"/>
        <pc:sldMkLst>
          <pc:docMk/>
          <pc:sldMk cId="2994949244" sldId="345"/>
        </pc:sldMkLst>
      </pc:sldChg>
    </pc:docChg>
  </pc:docChgLst>
  <pc:docChgLst>
    <pc:chgData name="Meyer Raphael (PAR-ES)" userId="79615dfe-ed48-4e74-a40f-4f7b034c1c27" providerId="ADAL" clId="{97A640CE-C770-49C4-B5FE-7745D283A7E3}"/>
    <pc:docChg chg="modSld">
      <pc:chgData name="Meyer Raphael (PAR-ES)" userId="79615dfe-ed48-4e74-a40f-4f7b034c1c27" providerId="ADAL" clId="{97A640CE-C770-49C4-B5FE-7745D283A7E3}" dt="2021-10-21T07:38:10.777" v="0" actId="27918"/>
      <pc:docMkLst>
        <pc:docMk/>
      </pc:docMkLst>
      <pc:sldChg chg="mod">
        <pc:chgData name="Meyer Raphael (PAR-ES)" userId="79615dfe-ed48-4e74-a40f-4f7b034c1c27" providerId="ADAL" clId="{97A640CE-C770-49C4-B5FE-7745D283A7E3}" dt="2021-10-21T07:38:10.777" v="0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B3134076-241D-49A8-BDE6-7DC2169DB06A}"/>
    <pc:docChg chg="modSld">
      <pc:chgData name="Meyer Raphael (PAR-ES)" userId="79615dfe-ed48-4e74-a40f-4f7b034c1c27" providerId="ADAL" clId="{B3134076-241D-49A8-BDE6-7DC2169DB06A}" dt="2021-11-30T12:10:05.292" v="4" actId="27918"/>
      <pc:docMkLst>
        <pc:docMk/>
      </pc:docMkLst>
      <pc:sldChg chg="mod">
        <pc:chgData name="Meyer Raphael (PAR-ES)" userId="79615dfe-ed48-4e74-a40f-4f7b034c1c27" providerId="ADAL" clId="{B3134076-241D-49A8-BDE6-7DC2169DB06A}" dt="2021-11-30T12:10:05.292" v="4" actId="27918"/>
        <pc:sldMkLst>
          <pc:docMk/>
          <pc:sldMk cId="2641487227" sldId="271"/>
        </pc:sldMkLst>
      </pc:sldChg>
    </pc:docChg>
  </pc:docChgLst>
  <pc:docChgLst>
    <pc:chgData name="Meyer Raphael (PAR-ES)" userId="79615dfe-ed48-4e74-a40f-4f7b034c1c27" providerId="ADAL" clId="{CC037D72-AD94-45AC-86A2-5E4959515F3C}"/>
    <pc:docChg chg="custSel modSld">
      <pc:chgData name="Meyer Raphael (PAR-ES)" userId="79615dfe-ed48-4e74-a40f-4f7b034c1c27" providerId="ADAL" clId="{CC037D72-AD94-45AC-86A2-5E4959515F3C}" dt="2021-11-16T15:17:44.639" v="188"/>
      <pc:docMkLst>
        <pc:docMk/>
      </pc:docMkLst>
      <pc:sldChg chg="addSp delSp modSp mod">
        <pc:chgData name="Meyer Raphael (PAR-ES)" userId="79615dfe-ed48-4e74-a40f-4f7b034c1c27" providerId="ADAL" clId="{CC037D72-AD94-45AC-86A2-5E4959515F3C}" dt="2021-11-16T15:17:44.639" v="188"/>
        <pc:sldMkLst>
          <pc:docMk/>
          <pc:sldMk cId="2641487227" sldId="271"/>
        </pc:sldMkLst>
      </pc:sldChg>
    </pc:docChg>
  </pc:docChgLst>
  <pc:docChgLst>
    <pc:chgData name="Meyer Raphael (PAR-ES)" userId="79615dfe-ed48-4e74-a40f-4f7b034c1c27" providerId="ADAL" clId="{FCCE55FE-14A3-4665-9FBE-1E216319A24F}"/>
    <pc:docChg chg="undo custSel addSld delSld modSld sldOrd">
      <pc:chgData name="Meyer Raphael (PAR-ES)" userId="79615dfe-ed48-4e74-a40f-4f7b034c1c27" providerId="ADAL" clId="{FCCE55FE-14A3-4665-9FBE-1E216319A24F}" dt="2021-01-28T09:05:36.669" v="347" actId="2696"/>
      <pc:docMkLst>
        <pc:docMk/>
      </pc:docMkLst>
      <pc:sldChg chg="modSp mod">
        <pc:chgData name="Meyer Raphael (PAR-ES)" userId="79615dfe-ed48-4e74-a40f-4f7b034c1c27" providerId="ADAL" clId="{FCCE55FE-14A3-4665-9FBE-1E216319A24F}" dt="2021-01-28T09:04:46.463" v="342" actId="1035"/>
        <pc:sldMkLst>
          <pc:docMk/>
          <pc:sldMk cId="1667945532" sldId="306"/>
        </pc:sldMkLst>
      </pc:sldChg>
      <pc:sldChg chg="add del">
        <pc:chgData name="Meyer Raphael (PAR-ES)" userId="79615dfe-ed48-4e74-a40f-4f7b034c1c27" providerId="ADAL" clId="{FCCE55FE-14A3-4665-9FBE-1E216319A24F}" dt="2021-01-28T09:05:36.669" v="347" actId="2696"/>
        <pc:sldMkLst>
          <pc:docMk/>
          <pc:sldMk cId="1323358563" sldId="321"/>
        </pc:sldMkLst>
      </pc:sldChg>
      <pc:sldChg chg="del">
        <pc:chgData name="Meyer Raphael (PAR-ES)" userId="79615dfe-ed48-4e74-a40f-4f7b034c1c27" providerId="ADAL" clId="{FCCE55FE-14A3-4665-9FBE-1E216319A24F}" dt="2021-01-28T09:02:20.071" v="157" actId="2696"/>
        <pc:sldMkLst>
          <pc:docMk/>
          <pc:sldMk cId="3034369345" sldId="322"/>
        </pc:sldMkLst>
      </pc:sldChg>
      <pc:sldChg chg="addSp delSp modSp add ord">
        <pc:chgData name="Meyer Raphael (PAR-ES)" userId="79615dfe-ed48-4e74-a40f-4f7b034c1c27" providerId="ADAL" clId="{FCCE55FE-14A3-4665-9FBE-1E216319A24F}" dt="2021-01-28T09:01:47.358" v="156" actId="1035"/>
        <pc:sldMkLst>
          <pc:docMk/>
          <pc:sldMk cId="3848357479" sldId="323"/>
        </pc:sldMkLst>
      </pc:sldChg>
      <pc:sldChg chg="addSp delSp modSp add ord">
        <pc:chgData name="Meyer Raphael (PAR-ES)" userId="79615dfe-ed48-4e74-a40f-4f7b034c1c27" providerId="ADAL" clId="{FCCE55FE-14A3-4665-9FBE-1E216319A24F}" dt="2021-01-28T09:05:33.171" v="346"/>
        <pc:sldMkLst>
          <pc:docMk/>
          <pc:sldMk cId="2334667298" sldId="324"/>
        </pc:sldMkLst>
      </pc:sldChg>
    </pc:docChg>
  </pc:docChgLst>
  <pc:docChgLst>
    <pc:chgData name="Meyer Raphael (PAR-ES)" userId="79615dfe-ed48-4e74-a40f-4f7b034c1c27" providerId="ADAL" clId="{8E3065C6-688C-4D24-91D1-E651705B75CE}"/>
    <pc:docChg chg="custSel addSld delSld modSld sldOrd">
      <pc:chgData name="Meyer Raphael (PAR-ES)" userId="79615dfe-ed48-4e74-a40f-4f7b034c1c27" providerId="ADAL" clId="{8E3065C6-688C-4D24-91D1-E651705B75CE}" dt="2021-03-18T08:06:31.939" v="95" actId="2696"/>
      <pc:docMkLst>
        <pc:docMk/>
      </pc:docMkLst>
      <pc:sldChg chg="modSp mod">
        <pc:chgData name="Meyer Raphael (PAR-ES)" userId="79615dfe-ed48-4e74-a40f-4f7b034c1c27" providerId="ADAL" clId="{8E3065C6-688C-4D24-91D1-E651705B75CE}" dt="2021-03-18T07:57:28.778" v="70" actId="1076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8E3065C6-688C-4D24-91D1-E651705B75CE}" dt="2021-03-18T08:04:43.037" v="82" actId="2696"/>
        <pc:sldMkLst>
          <pc:docMk/>
          <pc:sldMk cId="3843819818" sldId="336"/>
        </pc:sldMkLst>
      </pc:sldChg>
      <pc:sldChg chg="del">
        <pc:chgData name="Meyer Raphael (PAR-ES)" userId="79615dfe-ed48-4e74-a40f-4f7b034c1c27" providerId="ADAL" clId="{8E3065C6-688C-4D24-91D1-E651705B75CE}" dt="2021-03-18T08:06:31.939" v="95" actId="2696"/>
        <pc:sldMkLst>
          <pc:docMk/>
          <pc:sldMk cId="912098357" sldId="337"/>
        </pc:sldMkLst>
      </pc:sldChg>
      <pc:sldChg chg="addSp delSp modSp add ord">
        <pc:chgData name="Meyer Raphael (PAR-ES)" userId="79615dfe-ed48-4e74-a40f-4f7b034c1c27" providerId="ADAL" clId="{8E3065C6-688C-4D24-91D1-E651705B75CE}" dt="2021-03-18T08:04:20.982" v="81"/>
        <pc:sldMkLst>
          <pc:docMk/>
          <pc:sldMk cId="1452322066" sldId="338"/>
        </pc:sldMkLst>
      </pc:sldChg>
      <pc:sldChg chg="addSp delSp modSp add ord">
        <pc:chgData name="Meyer Raphael (PAR-ES)" userId="79615dfe-ed48-4e74-a40f-4f7b034c1c27" providerId="ADAL" clId="{8E3065C6-688C-4D24-91D1-E651705B75CE}" dt="2021-03-18T08:06:22.212" v="94" actId="14100"/>
        <pc:sldMkLst>
          <pc:docMk/>
          <pc:sldMk cId="4038211066" sldId="339"/>
        </pc:sldMkLst>
      </pc:sldChg>
    </pc:docChg>
  </pc:docChgLst>
  <pc:docChgLst>
    <pc:chgData name="Meyer Raphael (PAR-ES)" userId="79615dfe-ed48-4e74-a40f-4f7b034c1c27" providerId="ADAL" clId="{6CDCDDB2-0951-42F4-B0FE-8E3F9123A7D6}"/>
    <pc:docChg chg="modSld">
      <pc:chgData name="Meyer Raphael (PAR-ES)" userId="79615dfe-ed48-4e74-a40f-4f7b034c1c27" providerId="ADAL" clId="{6CDCDDB2-0951-42F4-B0FE-8E3F9123A7D6}" dt="2021-09-17T07:29:35.011" v="94" actId="1038"/>
      <pc:docMkLst>
        <pc:docMk/>
      </pc:docMkLst>
      <pc:sldChg chg="modSp mod">
        <pc:chgData name="Meyer Raphael (PAR-ES)" userId="79615dfe-ed48-4e74-a40f-4f7b034c1c27" providerId="ADAL" clId="{6CDCDDB2-0951-42F4-B0FE-8E3F9123A7D6}" dt="2021-09-17T07:29:05.678" v="70" actId="1037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6CDCDDB2-0951-42F4-B0FE-8E3F9123A7D6}" dt="2021-09-17T07:29:13.037" v="79" actId="1037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6CDCDDB2-0951-42F4-B0FE-8E3F9123A7D6}" dt="2021-09-17T07:29:35.011" v="94" actId="1038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B105DCFF-B028-4B19-B633-C7AB10EE03B9}"/>
    <pc:docChg chg="modSld">
      <pc:chgData name="Meyer Raphael (PAR-ES)" userId="79615dfe-ed48-4e74-a40f-4f7b034c1c27" providerId="ADAL" clId="{B105DCFF-B028-4B19-B633-C7AB10EE03B9}" dt="2023-02-24T14:02:08.610" v="3" actId="27918"/>
      <pc:docMkLst>
        <pc:docMk/>
      </pc:docMkLst>
      <pc:sldChg chg="mod">
        <pc:chgData name="Meyer Raphael (PAR-ES)" userId="79615dfe-ed48-4e74-a40f-4f7b034c1c27" providerId="ADAL" clId="{B105DCFF-B028-4B19-B633-C7AB10EE03B9}" dt="2023-02-24T14:02:08.610" v="3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5611DD64-5737-4F54-88D1-692C9E97FDFD}"/>
    <pc:docChg chg="modSld">
      <pc:chgData name="Meyer Raphael (PAR-ES)" userId="79615dfe-ed48-4e74-a40f-4f7b034c1c27" providerId="ADAL" clId="{5611DD64-5737-4F54-88D1-692C9E97FDFD}" dt="2021-10-18T14:39:40.002" v="27" actId="207"/>
      <pc:docMkLst>
        <pc:docMk/>
      </pc:docMkLst>
      <pc:sldChg chg="modSp mod">
        <pc:chgData name="Meyer Raphael (PAR-ES)" userId="79615dfe-ed48-4e74-a40f-4f7b034c1c27" providerId="ADAL" clId="{5611DD64-5737-4F54-88D1-692C9E97FDFD}" dt="2021-10-18T14:39:40.002" v="27" actId="207"/>
        <pc:sldMkLst>
          <pc:docMk/>
          <pc:sldMk cId="1537997412" sldId="373"/>
        </pc:sldMkLst>
      </pc:sldChg>
    </pc:docChg>
  </pc:docChgLst>
  <pc:docChgLst>
    <pc:chgData name="Meyer Raphael (PAR-ES)" userId="79615dfe-ed48-4e74-a40f-4f7b034c1c27" providerId="ADAL" clId="{A2DD61CA-6B95-4175-889D-19BB2C2B976E}"/>
    <pc:docChg chg="modSld">
      <pc:chgData name="Meyer Raphael (PAR-ES)" userId="79615dfe-ed48-4e74-a40f-4f7b034c1c27" providerId="ADAL" clId="{A2DD61CA-6B95-4175-889D-19BB2C2B976E}" dt="2021-09-24T07:09:23.522" v="89" actId="1037"/>
      <pc:docMkLst>
        <pc:docMk/>
      </pc:docMkLst>
      <pc:sldChg chg="modSp mod">
        <pc:chgData name="Meyer Raphael (PAR-ES)" userId="79615dfe-ed48-4e74-a40f-4f7b034c1c27" providerId="ADAL" clId="{A2DD61CA-6B95-4175-889D-19BB2C2B976E}" dt="2021-09-24T07:08:54.959" v="70" actId="1037"/>
        <pc:sldMkLst>
          <pc:docMk/>
          <pc:sldMk cId="1495152177" sldId="298"/>
        </pc:sldMkLst>
      </pc:sldChg>
      <pc:sldChg chg="modTransition">
        <pc:chgData name="Meyer Raphael (PAR-ES)" userId="79615dfe-ed48-4e74-a40f-4f7b034c1c27" providerId="ADAL" clId="{A2DD61CA-6B95-4175-889D-19BB2C2B976E}" dt="2021-09-21T09:18:43.188" v="0"/>
        <pc:sldMkLst>
          <pc:docMk/>
          <pc:sldMk cId="3137099422" sldId="358"/>
        </pc:sldMkLst>
      </pc:sldChg>
      <pc:sldChg chg="modSp mod">
        <pc:chgData name="Meyer Raphael (PAR-ES)" userId="79615dfe-ed48-4e74-a40f-4f7b034c1c27" providerId="ADAL" clId="{A2DD61CA-6B95-4175-889D-19BB2C2B976E}" dt="2021-09-24T07:09:04.741" v="80" actId="1037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A2DD61CA-6B95-4175-889D-19BB2C2B976E}" dt="2021-09-24T07:09:23.522" v="89" actId="1037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4F3D56FD-03CF-408F-8B13-4C92A26822DE}"/>
    <pc:docChg chg="modSld">
      <pc:chgData name="Meyer Raphael (PAR-ES)" userId="79615dfe-ed48-4e74-a40f-4f7b034c1c27" providerId="ADAL" clId="{4F3D56FD-03CF-408F-8B13-4C92A26822DE}" dt="2021-08-27T09:01:32.964" v="100" actId="1038"/>
      <pc:docMkLst>
        <pc:docMk/>
      </pc:docMkLst>
      <pc:sldChg chg="modSp mod">
        <pc:chgData name="Meyer Raphael (PAR-ES)" userId="79615dfe-ed48-4e74-a40f-4f7b034c1c27" providerId="ADAL" clId="{4F3D56FD-03CF-408F-8B13-4C92A26822DE}" dt="2021-08-27T09:01:12.486" v="82" actId="1037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4F3D56FD-03CF-408F-8B13-4C92A26822DE}" dt="2021-08-27T09:01:21.066" v="90" actId="1038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4F3D56FD-03CF-408F-8B13-4C92A26822DE}" dt="2021-08-27T09:01:32.964" v="100" actId="1038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CD636C40-63FB-40E8-86E9-5777E408B16F}"/>
    <pc:docChg chg="undo custSel addSld delSld modSld sldOrd">
      <pc:chgData name="Meyer Raphael (PAR-ES)" userId="79615dfe-ed48-4e74-a40f-4f7b034c1c27" providerId="ADAL" clId="{CD636C40-63FB-40E8-86E9-5777E408B16F}" dt="2021-02-11T08:20:50.692" v="109" actId="20577"/>
      <pc:docMkLst>
        <pc:docMk/>
      </pc:docMkLst>
      <pc:sldChg chg="addSp delSp modSp mod">
        <pc:chgData name="Meyer Raphael (PAR-ES)" userId="79615dfe-ed48-4e74-a40f-4f7b034c1c27" providerId="ADAL" clId="{CD636C40-63FB-40E8-86E9-5777E408B16F}" dt="2021-02-11T08:18:30.197" v="85" actId="552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CD636C40-63FB-40E8-86E9-5777E408B16F}" dt="2021-02-11T08:14:51.826" v="56" actId="2696"/>
        <pc:sldMkLst>
          <pc:docMk/>
          <pc:sldMk cId="3641903134" sldId="326"/>
        </pc:sldMkLst>
      </pc:sldChg>
      <pc:sldChg chg="del">
        <pc:chgData name="Meyer Raphael (PAR-ES)" userId="79615dfe-ed48-4e74-a40f-4f7b034c1c27" providerId="ADAL" clId="{CD636C40-63FB-40E8-86E9-5777E408B16F}" dt="2021-02-11T08:16:43.279" v="65" actId="2696"/>
        <pc:sldMkLst>
          <pc:docMk/>
          <pc:sldMk cId="3348111305" sldId="327"/>
        </pc:sldMkLst>
      </pc:sldChg>
      <pc:sldChg chg="addSp delSp modSp add ord">
        <pc:chgData name="Meyer Raphael (PAR-ES)" userId="79615dfe-ed48-4e74-a40f-4f7b034c1c27" providerId="ADAL" clId="{CD636C40-63FB-40E8-86E9-5777E408B16F}" dt="2021-02-11T08:18:55.947" v="87"/>
        <pc:sldMkLst>
          <pc:docMk/>
          <pc:sldMk cId="2900013276" sldId="328"/>
        </pc:sldMkLst>
      </pc:sldChg>
      <pc:sldChg chg="addSp delSp modSp add ord">
        <pc:chgData name="Meyer Raphael (PAR-ES)" userId="79615dfe-ed48-4e74-a40f-4f7b034c1c27" providerId="ADAL" clId="{CD636C40-63FB-40E8-86E9-5777E408B16F}" dt="2021-02-11T08:20:50.692" v="109" actId="20577"/>
        <pc:sldMkLst>
          <pc:docMk/>
          <pc:sldMk cId="1718428447" sldId="329"/>
        </pc:sldMkLst>
      </pc:sldChg>
    </pc:docChg>
  </pc:docChgLst>
  <pc:docChgLst>
    <pc:chgData name="Meyer Raphael (PAR-ES)" userId="79615dfe-ed48-4e74-a40f-4f7b034c1c27" providerId="ADAL" clId="{87A7CCAC-0DF3-412D-A196-A928A3FA26F0}"/>
    <pc:docChg chg="modSld">
      <pc:chgData name="Meyer Raphael (PAR-ES)" userId="79615dfe-ed48-4e74-a40f-4f7b034c1c27" providerId="ADAL" clId="{87A7CCAC-0DF3-412D-A196-A928A3FA26F0}" dt="2021-10-13T13:14:33.241" v="3" actId="207"/>
      <pc:docMkLst>
        <pc:docMk/>
      </pc:docMkLst>
      <pc:sldChg chg="modSp">
        <pc:chgData name="Meyer Raphael (PAR-ES)" userId="79615dfe-ed48-4e74-a40f-4f7b034c1c27" providerId="ADAL" clId="{87A7CCAC-0DF3-412D-A196-A928A3FA26F0}" dt="2021-10-13T13:14:33.241" v="3" actId="207"/>
        <pc:sldMkLst>
          <pc:docMk/>
          <pc:sldMk cId="1537997412" sldId="373"/>
        </pc:sldMkLst>
      </pc:sldChg>
    </pc:docChg>
  </pc:docChgLst>
  <pc:docChgLst>
    <pc:chgData name="Meyer Raphael (PAR-ES)" userId="79615dfe-ed48-4e74-a40f-4f7b034c1c27" providerId="ADAL" clId="{4CBE23F9-C8E6-4C37-B105-84FCD3DBA28A}"/>
    <pc:docChg chg="custSel addSld delSld modSld sldOrd">
      <pc:chgData name="Meyer Raphael (PAR-ES)" userId="79615dfe-ed48-4e74-a40f-4f7b034c1c27" providerId="ADAL" clId="{4CBE23F9-C8E6-4C37-B105-84FCD3DBA28A}" dt="2021-04-22T06:51:26.178" v="81" actId="2696"/>
      <pc:docMkLst>
        <pc:docMk/>
      </pc:docMkLst>
      <pc:sldChg chg="modSp mod">
        <pc:chgData name="Meyer Raphael (PAR-ES)" userId="79615dfe-ed48-4e74-a40f-4f7b034c1c27" providerId="ADAL" clId="{4CBE23F9-C8E6-4C37-B105-84FCD3DBA28A}" dt="2021-04-22T06:48:07.805" v="54" actId="20577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4CBE23F9-C8E6-4C37-B105-84FCD3DBA28A}" dt="2021-04-22T06:49:45.111" v="68" actId="2696"/>
        <pc:sldMkLst>
          <pc:docMk/>
          <pc:sldMk cId="3784104885" sldId="346"/>
        </pc:sldMkLst>
      </pc:sldChg>
      <pc:sldChg chg="del">
        <pc:chgData name="Meyer Raphael (PAR-ES)" userId="79615dfe-ed48-4e74-a40f-4f7b034c1c27" providerId="ADAL" clId="{4CBE23F9-C8E6-4C37-B105-84FCD3DBA28A}" dt="2021-04-22T06:51:26.178" v="81" actId="2696"/>
        <pc:sldMkLst>
          <pc:docMk/>
          <pc:sldMk cId="502819407" sldId="347"/>
        </pc:sldMkLst>
      </pc:sldChg>
      <pc:sldChg chg="addSp delSp modSp add mod ord">
        <pc:chgData name="Meyer Raphael (PAR-ES)" userId="79615dfe-ed48-4e74-a40f-4f7b034c1c27" providerId="ADAL" clId="{4CBE23F9-C8E6-4C37-B105-84FCD3DBA28A}" dt="2021-04-22T06:50:07.336" v="71"/>
        <pc:sldMkLst>
          <pc:docMk/>
          <pc:sldMk cId="3794750395" sldId="348"/>
        </pc:sldMkLst>
      </pc:sldChg>
      <pc:sldChg chg="addSp delSp modSp add mod ord">
        <pc:chgData name="Meyer Raphael (PAR-ES)" userId="79615dfe-ed48-4e74-a40f-4f7b034c1c27" providerId="ADAL" clId="{4CBE23F9-C8E6-4C37-B105-84FCD3DBA28A}" dt="2021-04-22T06:51:16.738" v="80" actId="14100"/>
        <pc:sldMkLst>
          <pc:docMk/>
          <pc:sldMk cId="1552181785" sldId="349"/>
        </pc:sldMkLst>
      </pc:sldChg>
    </pc:docChg>
  </pc:docChgLst>
  <pc:docChgLst>
    <pc:chgData name="Meyer Raphael (PAR-ES)" userId="79615dfe-ed48-4e74-a40f-4f7b034c1c27" providerId="ADAL" clId="{BC78E0DC-31C5-48CA-8DD7-8730871B0852}"/>
    <pc:docChg chg="custSel addSld delSld modSld sldOrd">
      <pc:chgData name="Meyer Raphael (PAR-ES)" userId="79615dfe-ed48-4e74-a40f-4f7b034c1c27" providerId="ADAL" clId="{BC78E0DC-31C5-48CA-8DD7-8730871B0852}" dt="2021-02-18T08:25:41.061" v="300" actId="2696"/>
      <pc:docMkLst>
        <pc:docMk/>
      </pc:docMkLst>
      <pc:sldChg chg="addSp delSp modSp mod">
        <pc:chgData name="Meyer Raphael (PAR-ES)" userId="79615dfe-ed48-4e74-a40f-4f7b034c1c27" providerId="ADAL" clId="{BC78E0DC-31C5-48CA-8DD7-8730871B0852}" dt="2021-02-18T08:17:57.668" v="166" actId="552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BC78E0DC-31C5-48CA-8DD7-8730871B0852}" dt="2021-02-18T08:20:14.623" v="178" actId="2696"/>
        <pc:sldMkLst>
          <pc:docMk/>
          <pc:sldMk cId="2900013276" sldId="328"/>
        </pc:sldMkLst>
      </pc:sldChg>
      <pc:sldChg chg="del">
        <pc:chgData name="Meyer Raphael (PAR-ES)" userId="79615dfe-ed48-4e74-a40f-4f7b034c1c27" providerId="ADAL" clId="{BC78E0DC-31C5-48CA-8DD7-8730871B0852}" dt="2021-02-18T08:25:41.061" v="300" actId="2696"/>
        <pc:sldMkLst>
          <pc:docMk/>
          <pc:sldMk cId="1718428447" sldId="329"/>
        </pc:sldMkLst>
      </pc:sldChg>
      <pc:sldChg chg="addSp delSp modSp add ord">
        <pc:chgData name="Meyer Raphael (PAR-ES)" userId="79615dfe-ed48-4e74-a40f-4f7b034c1c27" providerId="ADAL" clId="{BC78E0DC-31C5-48CA-8DD7-8730871B0852}" dt="2021-02-18T08:25:23.403" v="299" actId="552"/>
        <pc:sldMkLst>
          <pc:docMk/>
          <pc:sldMk cId="1861201491" sldId="330"/>
        </pc:sldMkLst>
      </pc:sldChg>
      <pc:sldChg chg="addSp delSp modSp add ord">
        <pc:chgData name="Meyer Raphael (PAR-ES)" userId="79615dfe-ed48-4e74-a40f-4f7b034c1c27" providerId="ADAL" clId="{BC78E0DC-31C5-48CA-8DD7-8730871B0852}" dt="2021-02-18T08:19:54.206" v="177" actId="20577"/>
        <pc:sldMkLst>
          <pc:docMk/>
          <pc:sldMk cId="1241728994" sldId="331"/>
        </pc:sldMkLst>
      </pc:sldChg>
    </pc:docChg>
  </pc:docChgLst>
  <pc:docChgLst>
    <pc:chgData name="Meyer Raphael (PAR-ES)" userId="79615dfe-ed48-4e74-a40f-4f7b034c1c27" providerId="ADAL" clId="{7F8D466B-DE03-4F86-BE8A-B275E5E71DB3}"/>
    <pc:docChg chg="modSld">
      <pc:chgData name="Meyer Raphael (PAR-ES)" userId="79615dfe-ed48-4e74-a40f-4f7b034c1c27" providerId="ADAL" clId="{7F8D466B-DE03-4F86-BE8A-B275E5E71DB3}" dt="2021-07-01T09:00:43.208" v="115" actId="1037"/>
      <pc:docMkLst>
        <pc:docMk/>
      </pc:docMkLst>
      <pc:sldChg chg="modSp mod">
        <pc:chgData name="Meyer Raphael (PAR-ES)" userId="79615dfe-ed48-4e74-a40f-4f7b034c1c27" providerId="ADAL" clId="{7F8D466B-DE03-4F86-BE8A-B275E5E71DB3}" dt="2021-07-01T08:57:17.709" v="60" actId="2791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7F8D466B-DE03-4F86-BE8A-B275E5E71DB3}" dt="2021-07-01T09:00:43.208" v="115" actId="1037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7F8D466B-DE03-4F86-BE8A-B275E5E71DB3}" dt="2021-07-01T09:00:22.168" v="99" actId="27918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49A00C47-D07F-4C0B-9E51-38C98F48B301}"/>
    <pc:docChg chg="undo custSel addSld delSld modSld">
      <pc:chgData name="Meyer Raphael (PAR-ES)" userId="79615dfe-ed48-4e74-a40f-4f7b034c1c27" providerId="ADAL" clId="{49A00C47-D07F-4C0B-9E51-38C98F48B301}" dt="2023-02-27T10:12:58.700" v="143" actId="27918"/>
      <pc:docMkLst>
        <pc:docMk/>
      </pc:docMkLst>
      <pc:sldChg chg="addSp delSp modSp mod">
        <pc:chgData name="Meyer Raphael (PAR-ES)" userId="79615dfe-ed48-4e74-a40f-4f7b034c1c27" providerId="ADAL" clId="{49A00C47-D07F-4C0B-9E51-38C98F48B301}" dt="2023-02-27T10:12:58.700" v="143" actId="27918"/>
        <pc:sldMkLst>
          <pc:docMk/>
          <pc:sldMk cId="3865012081" sldId="415"/>
        </pc:sldMkLst>
      </pc:sldChg>
      <pc:sldChg chg="add del">
        <pc:chgData name="Meyer Raphael (PAR-ES)" userId="79615dfe-ed48-4e74-a40f-4f7b034c1c27" providerId="ADAL" clId="{49A00C47-D07F-4C0B-9E51-38C98F48B301}" dt="2023-02-24T15:12:36.526" v="117" actId="47"/>
        <pc:sldMkLst>
          <pc:docMk/>
          <pc:sldMk cId="129412210" sldId="416"/>
        </pc:sldMkLst>
      </pc:sldChg>
    </pc:docChg>
  </pc:docChgLst>
  <pc:docChgLst>
    <pc:chgData name="Meyer Raphael (PAR-ES)" userId="79615dfe-ed48-4e74-a40f-4f7b034c1c27" providerId="ADAL" clId="{F95B8E74-9B48-401B-9B68-CA0D4311E19D}"/>
    <pc:docChg chg="modSld">
      <pc:chgData name="Meyer Raphael (PAR-ES)" userId="79615dfe-ed48-4e74-a40f-4f7b034c1c27" providerId="ADAL" clId="{F95B8E74-9B48-401B-9B68-CA0D4311E19D}" dt="2021-10-08T06:58:14.939" v="58" actId="1038"/>
      <pc:docMkLst>
        <pc:docMk/>
      </pc:docMkLst>
      <pc:sldChg chg="modSp mod">
        <pc:chgData name="Meyer Raphael (PAR-ES)" userId="79615dfe-ed48-4e74-a40f-4f7b034c1c27" providerId="ADAL" clId="{F95B8E74-9B48-401B-9B68-CA0D4311E19D}" dt="2021-10-08T06:57:56.626" v="39" actId="1037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F95B8E74-9B48-401B-9B68-CA0D4311E19D}" dt="2021-10-08T06:58:04.889" v="46" actId="1037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F95B8E74-9B48-401B-9B68-CA0D4311E19D}" dt="2021-10-08T06:58:14.939" v="58" actId="1038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6B72B7AA-64CB-4034-BA81-E3658E7812A5}"/>
    <pc:docChg chg="undo custSel delSld modSld sldOrd">
      <pc:chgData name="Meyer Raphael (PAR-ES)" userId="79615dfe-ed48-4e74-a40f-4f7b034c1c27" providerId="ADAL" clId="{6B72B7AA-64CB-4034-BA81-E3658E7812A5}" dt="2021-10-14T12:06:17.552" v="415" actId="14100"/>
      <pc:docMkLst>
        <pc:docMk/>
      </pc:docMkLst>
      <pc:sldChg chg="ord">
        <pc:chgData name="Meyer Raphael (PAR-ES)" userId="79615dfe-ed48-4e74-a40f-4f7b034c1c27" providerId="ADAL" clId="{6B72B7AA-64CB-4034-BA81-E3658E7812A5}" dt="2021-10-14T09:02:17.036" v="275"/>
        <pc:sldMkLst>
          <pc:docMk/>
          <pc:sldMk cId="3462026173" sldId="370"/>
        </pc:sldMkLst>
      </pc:sldChg>
      <pc:sldChg chg="del ord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259040757" sldId="371"/>
        </pc:sldMkLst>
      </pc:sldChg>
      <pc:sldChg chg="del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661015866" sldId="372"/>
        </pc:sldMkLst>
      </pc:sldChg>
      <pc:sldChg chg="addSp delSp modSp mod">
        <pc:chgData name="Meyer Raphael (PAR-ES)" userId="79615dfe-ed48-4e74-a40f-4f7b034c1c27" providerId="ADAL" clId="{6B72B7AA-64CB-4034-BA81-E3658E7812A5}" dt="2021-10-14T12:06:17.552" v="415" actId="14100"/>
        <pc:sldMkLst>
          <pc:docMk/>
          <pc:sldMk cId="1537997412" sldId="373"/>
        </pc:sldMkLst>
      </pc:sldChg>
    </pc:docChg>
  </pc:docChgLst>
  <pc:docChgLst>
    <pc:chgData name="Keller Liliane (PAR-PS)" userId="1f10f474-4ab3-4505-9616-24ced11273de" providerId="ADAL" clId="{8486A8B0-9FE2-4E57-81C8-908DB08B0E52}"/>
    <pc:docChg chg="custSel modSld">
      <pc:chgData name="Keller Liliane (PAR-PS)" userId="1f10f474-4ab3-4505-9616-24ced11273de" providerId="ADAL" clId="{8486A8B0-9FE2-4E57-81C8-908DB08B0E52}" dt="2021-10-18T13:11:36.412" v="0" actId="21"/>
      <pc:docMkLst>
        <pc:docMk/>
      </pc:docMkLst>
      <pc:sldChg chg="delSp mod">
        <pc:chgData name="Keller Liliane (PAR-PS)" userId="1f10f474-4ab3-4505-9616-24ced11273de" providerId="ADAL" clId="{8486A8B0-9FE2-4E57-81C8-908DB08B0E52}" dt="2021-10-18T13:11:36.412" v="0" actId="21"/>
        <pc:sldMkLst>
          <pc:docMk/>
          <pc:sldMk cId="3759573184" sldId="375"/>
        </pc:sldMkLst>
      </pc:sldChg>
    </pc:docChg>
  </pc:docChgLst>
  <pc:docChgLst>
    <pc:chgData name="Meyer Raphael (PAR-ES)" userId="79615dfe-ed48-4e74-a40f-4f7b034c1c27" providerId="ADAL" clId="{A5E257DA-1DDD-4903-A2FA-1BDC090569F8}"/>
    <pc:docChg chg="undo custSel addSld delSld modSld sldOrd modMainMaster">
      <pc:chgData name="Meyer Raphael (PAR-ES)" userId="79615dfe-ed48-4e74-a40f-4f7b034c1c27" providerId="ADAL" clId="{A5E257DA-1DDD-4903-A2FA-1BDC090569F8}" dt="2021-10-19T11:12:31.231" v="321" actId="47"/>
      <pc:docMkLst>
        <pc:docMk/>
      </pc:docMkLst>
      <pc:sldChg chg="add del">
        <pc:chgData name="Meyer Raphael (PAR-ES)" userId="79615dfe-ed48-4e74-a40f-4f7b034c1c27" providerId="ADAL" clId="{A5E257DA-1DDD-4903-A2FA-1BDC090569F8}" dt="2021-10-19T10:56:27.768" v="287" actId="47"/>
        <pc:sldMkLst>
          <pc:docMk/>
          <pc:sldMk cId="394638514" sldId="278"/>
        </pc:sldMkLst>
      </pc:sldChg>
      <pc:sldChg chg="add del">
        <pc:chgData name="Meyer Raphael (PAR-ES)" userId="79615dfe-ed48-4e74-a40f-4f7b034c1c27" providerId="ADAL" clId="{A5E257DA-1DDD-4903-A2FA-1BDC090569F8}" dt="2021-10-19T10:57:16.729" v="288" actId="47"/>
        <pc:sldMkLst>
          <pc:docMk/>
          <pc:sldMk cId="2118529740" sldId="292"/>
        </pc:sldMkLst>
      </pc:sldChg>
      <pc:sldChg chg="del">
        <pc:chgData name="Meyer Raphael (PAR-ES)" userId="79615dfe-ed48-4e74-a40f-4f7b034c1c27" providerId="ADAL" clId="{A5E257DA-1DDD-4903-A2FA-1BDC090569F8}" dt="2021-10-19T11:12:31.231" v="321" actId="47"/>
        <pc:sldMkLst>
          <pc:docMk/>
          <pc:sldMk cId="3137099422" sldId="358"/>
        </pc:sldMkLst>
      </pc:sldChg>
      <pc:sldChg chg="del">
        <pc:chgData name="Meyer Raphael (PAR-ES)" userId="79615dfe-ed48-4e74-a40f-4f7b034c1c27" providerId="ADAL" clId="{A5E257DA-1DDD-4903-A2FA-1BDC090569F8}" dt="2021-10-19T11:12:26.826" v="320" actId="47"/>
        <pc:sldMkLst>
          <pc:docMk/>
          <pc:sldMk cId="4111543747" sldId="368"/>
        </pc:sldMkLst>
      </pc:sldChg>
      <pc:sldChg chg="del">
        <pc:chgData name="Meyer Raphael (PAR-ES)" userId="79615dfe-ed48-4e74-a40f-4f7b034c1c27" providerId="ADAL" clId="{A5E257DA-1DDD-4903-A2FA-1BDC090569F8}" dt="2021-10-19T11:12:21.888" v="319" actId="47"/>
        <pc:sldMkLst>
          <pc:docMk/>
          <pc:sldMk cId="3462026173" sldId="370"/>
        </pc:sldMkLst>
      </pc:sldChg>
      <pc:sldChg chg="addSp delSp modSp mod modClrScheme modShow chgLayout">
        <pc:chgData name="Meyer Raphael (PAR-ES)" userId="79615dfe-ed48-4e74-a40f-4f7b034c1c27" providerId="ADAL" clId="{A5E257DA-1DDD-4903-A2FA-1BDC090569F8}" dt="2021-10-19T10:56:00.761" v="284" actId="207"/>
        <pc:sldMkLst>
          <pc:docMk/>
          <pc:sldMk cId="1537997412" sldId="373"/>
        </pc:sldMkLst>
      </pc:sldChg>
      <pc:sldChg chg="addSp delSp modSp add mod ord modShow">
        <pc:chgData name="Meyer Raphael (PAR-ES)" userId="79615dfe-ed48-4e74-a40f-4f7b034c1c27" providerId="ADAL" clId="{A5E257DA-1DDD-4903-A2FA-1BDC090569F8}" dt="2021-10-19T10:49:46.899" v="262" actId="207"/>
        <pc:sldMkLst>
          <pc:docMk/>
          <pc:sldMk cId="1860183250" sldId="377"/>
        </pc:sldMkLst>
      </pc:sldChg>
      <pc:sldChg chg="addSp delSp modSp add mod modShow">
        <pc:chgData name="Meyer Raphael (PAR-ES)" userId="79615dfe-ed48-4e74-a40f-4f7b034c1c27" providerId="ADAL" clId="{A5E257DA-1DDD-4903-A2FA-1BDC090569F8}" dt="2021-10-19T11:00:27.706" v="318" actId="729"/>
        <pc:sldMkLst>
          <pc:docMk/>
          <pc:sldMk cId="3254615737" sldId="378"/>
        </pc:sldMkLst>
      </pc:sldChg>
      <pc:sldMasterChg chg="addSp modSp mod">
        <pc:chgData name="Meyer Raphael (PAR-ES)" userId="79615dfe-ed48-4e74-a40f-4f7b034c1c27" providerId="ADAL" clId="{A5E257DA-1DDD-4903-A2FA-1BDC090569F8}" dt="2021-10-19T09:44:29.818" v="240"/>
        <pc:sldMasterMkLst>
          <pc:docMk/>
          <pc:sldMasterMk cId="3007821643" sldId="2147483676"/>
        </pc:sldMasterMkLst>
      </pc:sldMasterChg>
    </pc:docChg>
  </pc:docChgLst>
  <pc:docChgLst>
    <pc:chgData name="Meyer Raphael (PAR-ES)" userId="79615dfe-ed48-4e74-a40f-4f7b034c1c27" providerId="ADAL" clId="{E3FC3DEB-1D4B-4954-B173-EAAE82CEA38B}"/>
    <pc:docChg chg="modSld">
      <pc:chgData name="Meyer Raphael (PAR-ES)" userId="79615dfe-ed48-4e74-a40f-4f7b034c1c27" providerId="ADAL" clId="{E3FC3DEB-1D4B-4954-B173-EAAE82CEA38B}" dt="2021-10-12T12:31:06.200" v="1" actId="27918"/>
      <pc:docMkLst>
        <pc:docMk/>
      </pc:docMkLst>
      <pc:sldChg chg="mod">
        <pc:chgData name="Meyer Raphael (PAR-ES)" userId="79615dfe-ed48-4e74-a40f-4f7b034c1c27" providerId="ADAL" clId="{E3FC3DEB-1D4B-4954-B173-EAAE82CEA38B}" dt="2021-10-12T12:31:06.200" v="1" actId="27918"/>
        <pc:sldMkLst>
          <pc:docMk/>
          <pc:sldMk cId="3462026173" sldId="370"/>
        </pc:sldMkLst>
      </pc:sldChg>
    </pc:docChg>
  </pc:docChgLst>
  <pc:docChgLst>
    <pc:chgData name="Meyer Raphael (PAR-ES)" userId="79615dfe-ed48-4e74-a40f-4f7b034c1c27" providerId="ADAL" clId="{9E554EE2-F074-428C-8653-2CEE000EC49B}"/>
    <pc:docChg chg="undo custSel addSld delSld modSld sldOrd">
      <pc:chgData name="Meyer Raphael (PAR-ES)" userId="79615dfe-ed48-4e74-a40f-4f7b034c1c27" providerId="ADAL" clId="{9E554EE2-F074-428C-8653-2CEE000EC49B}" dt="2021-01-21T09:56:56.178" v="869" actId="2696"/>
      <pc:docMkLst>
        <pc:docMk/>
      </pc:docMkLst>
      <pc:sldChg chg="addSp delSp modSp mod ord modTransition">
        <pc:chgData name="Meyer Raphael (PAR-ES)" userId="79615dfe-ed48-4e74-a40f-4f7b034c1c27" providerId="ADAL" clId="{9E554EE2-F074-428C-8653-2CEE000EC49B}" dt="2021-01-12T08:27:33.493" v="521" actId="20577"/>
        <pc:sldMkLst>
          <pc:docMk/>
          <pc:sldMk cId="1495152177" sldId="298"/>
        </pc:sldMkLst>
      </pc:sldChg>
      <pc:sldChg chg="addSp delSp modSp mod">
        <pc:chgData name="Meyer Raphael (PAR-ES)" userId="79615dfe-ed48-4e74-a40f-4f7b034c1c27" providerId="ADAL" clId="{9E554EE2-F074-428C-8653-2CEE000EC49B}" dt="2021-01-21T09:51:57.105" v="773" actId="1038"/>
        <pc:sldMkLst>
          <pc:docMk/>
          <pc:sldMk cId="1667945532" sldId="306"/>
        </pc:sldMkLst>
      </pc:sldChg>
      <pc:sldChg chg="addSp modSp del ord">
        <pc:chgData name="Meyer Raphael (PAR-ES)" userId="79615dfe-ed48-4e74-a40f-4f7b034c1c27" providerId="ADAL" clId="{9E554EE2-F074-428C-8653-2CEE000EC49B}" dt="2021-01-07T07:48:23.034" v="224" actId="2696"/>
        <pc:sldMkLst>
          <pc:docMk/>
          <pc:sldMk cId="2802950074" sldId="315"/>
        </pc:sldMkLst>
      </pc:sldChg>
      <pc:sldChg chg="addSp modSp del ord">
        <pc:chgData name="Meyer Raphael (PAR-ES)" userId="79615dfe-ed48-4e74-a40f-4f7b034c1c27" providerId="ADAL" clId="{9E554EE2-F074-428C-8653-2CEE000EC49B}" dt="2021-01-07T07:52:11.656" v="257" actId="2696"/>
        <pc:sldMkLst>
          <pc:docMk/>
          <pc:sldMk cId="3685268070" sldId="316"/>
        </pc:sldMkLst>
      </pc:sldChg>
      <pc:sldChg chg="addSp delSp modSp add del">
        <pc:chgData name="Meyer Raphael (PAR-ES)" userId="79615dfe-ed48-4e74-a40f-4f7b034c1c27" providerId="ADAL" clId="{9E554EE2-F074-428C-8653-2CEE000EC49B}" dt="2021-01-21T09:51:04.311" v="765" actId="2696"/>
        <pc:sldMkLst>
          <pc:docMk/>
          <pc:sldMk cId="4002282341" sldId="317"/>
        </pc:sldMkLst>
      </pc:sldChg>
      <pc:sldChg chg="addSp delSp modSp add del">
        <pc:chgData name="Meyer Raphael (PAR-ES)" userId="79615dfe-ed48-4e74-a40f-4f7b034c1c27" providerId="ADAL" clId="{9E554EE2-F074-428C-8653-2CEE000EC49B}" dt="2021-01-21T09:56:56.178" v="869" actId="2696"/>
        <pc:sldMkLst>
          <pc:docMk/>
          <pc:sldMk cId="2645933736" sldId="318"/>
        </pc:sldMkLst>
      </pc:sldChg>
      <pc:sldChg chg="modSp add mod">
        <pc:chgData name="Meyer Raphael (PAR-ES)" userId="79615dfe-ed48-4e74-a40f-4f7b034c1c27" providerId="ADAL" clId="{9E554EE2-F074-428C-8653-2CEE000EC49B}" dt="2021-01-12T08:30:20.013" v="532" actId="20577"/>
        <pc:sldMkLst>
          <pc:docMk/>
          <pc:sldMk cId="2817904021" sldId="319"/>
        </pc:sldMkLst>
      </pc:sldChg>
      <pc:sldChg chg="modSp add mod">
        <pc:chgData name="Meyer Raphael (PAR-ES)" userId="79615dfe-ed48-4e74-a40f-4f7b034c1c27" providerId="ADAL" clId="{9E554EE2-F074-428C-8653-2CEE000EC49B}" dt="2021-01-12T08:30:48.964" v="551" actId="20577"/>
        <pc:sldMkLst>
          <pc:docMk/>
          <pc:sldMk cId="202659337" sldId="320"/>
        </pc:sldMkLst>
      </pc:sldChg>
      <pc:sldChg chg="addSp delSp modSp add ord">
        <pc:chgData name="Meyer Raphael (PAR-ES)" userId="79615dfe-ed48-4e74-a40f-4f7b034c1c27" providerId="ADAL" clId="{9E554EE2-F074-428C-8653-2CEE000EC49B}" dt="2021-01-21T09:56:37.710" v="868" actId="552"/>
        <pc:sldMkLst>
          <pc:docMk/>
          <pc:sldMk cId="1323358563" sldId="321"/>
        </pc:sldMkLst>
      </pc:sldChg>
      <pc:sldChg chg="addSp delSp modSp add ord">
        <pc:chgData name="Meyer Raphael (PAR-ES)" userId="79615dfe-ed48-4e74-a40f-4f7b034c1c27" providerId="ADAL" clId="{9E554EE2-F074-428C-8653-2CEE000EC49B}" dt="2021-01-21T09:52:42.167" v="779" actId="1038"/>
        <pc:sldMkLst>
          <pc:docMk/>
          <pc:sldMk cId="3034369345" sldId="322"/>
        </pc:sldMkLst>
      </pc:sldChg>
    </pc:docChg>
  </pc:docChgLst>
  <pc:docChgLst>
    <pc:chgData name="Meyer Raphael (PAR-ES)" userId="79615dfe-ed48-4e74-a40f-4f7b034c1c27" providerId="ADAL" clId="{0F6412C6-CA40-442D-8083-EB596FC2A673}"/>
    <pc:docChg chg="custSel addSld modSld sldOrd">
      <pc:chgData name="Meyer Raphael (PAR-ES)" userId="79615dfe-ed48-4e74-a40f-4f7b034c1c27" providerId="ADAL" clId="{0F6412C6-CA40-442D-8083-EB596FC2A673}" dt="2021-11-02T14:47:56.470" v="75"/>
      <pc:docMkLst>
        <pc:docMk/>
      </pc:docMkLst>
      <pc:sldChg chg="modSp mod">
        <pc:chgData name="Meyer Raphael (PAR-ES)" userId="79615dfe-ed48-4e74-a40f-4f7b034c1c27" providerId="ADAL" clId="{0F6412C6-CA40-442D-8083-EB596FC2A673}" dt="2021-11-02T14:42:11.138" v="57" actId="6549"/>
        <pc:sldMkLst>
          <pc:docMk/>
          <pc:sldMk cId="3808035539" sldId="270"/>
        </pc:sldMkLst>
      </pc:sldChg>
      <pc:sldChg chg="modSp add mod ord">
        <pc:chgData name="Meyer Raphael (PAR-ES)" userId="79615dfe-ed48-4e74-a40f-4f7b034c1c27" providerId="ADAL" clId="{0F6412C6-CA40-442D-8083-EB596FC2A673}" dt="2021-11-02T14:42:03.501" v="56" actId="20577"/>
        <pc:sldMkLst>
          <pc:docMk/>
          <pc:sldMk cId="3677740869" sldId="271"/>
        </pc:sldMkLst>
      </pc:sldChg>
      <pc:sldChg chg="modSp add mod">
        <pc:chgData name="Meyer Raphael (PAR-ES)" userId="79615dfe-ed48-4e74-a40f-4f7b034c1c27" providerId="ADAL" clId="{0F6412C6-CA40-442D-8083-EB596FC2A673}" dt="2021-11-02T14:44:11.596" v="60"/>
        <pc:sldMkLst>
          <pc:docMk/>
          <pc:sldMk cId="1963209825" sldId="272"/>
        </pc:sldMkLst>
      </pc:sldChg>
      <pc:sldChg chg="modSp add mod">
        <pc:chgData name="Meyer Raphael (PAR-ES)" userId="79615dfe-ed48-4e74-a40f-4f7b034c1c27" providerId="ADAL" clId="{0F6412C6-CA40-442D-8083-EB596FC2A673}" dt="2021-11-02T14:47:56.470" v="75"/>
        <pc:sldMkLst>
          <pc:docMk/>
          <pc:sldMk cId="1065586608" sldId="273"/>
        </pc:sldMkLst>
      </pc:sldChg>
    </pc:docChg>
  </pc:docChgLst>
  <pc:docChgLst>
    <pc:chgData name="Meyer Raphael (PAR-ES)" userId="79615dfe-ed48-4e74-a40f-4f7b034c1c27" providerId="ADAL" clId="{BD78FBA8-28CB-4801-9164-9A1036786C5F}"/>
    <pc:docChg chg="addSld modSld sldOrd">
      <pc:chgData name="Meyer Raphael (PAR-ES)" userId="79615dfe-ed48-4e74-a40f-4f7b034c1c27" providerId="ADAL" clId="{BD78FBA8-28CB-4801-9164-9A1036786C5F}" dt="2021-06-14T07:38:53.770" v="47"/>
      <pc:docMkLst>
        <pc:docMk/>
      </pc:docMkLst>
      <pc:sldChg chg="modSp mod">
        <pc:chgData name="Meyer Raphael (PAR-ES)" userId="79615dfe-ed48-4e74-a40f-4f7b034c1c27" providerId="ADAL" clId="{BD78FBA8-28CB-4801-9164-9A1036786C5F}" dt="2021-06-14T07:36:21.039" v="39" actId="1038"/>
        <pc:sldMkLst>
          <pc:docMk/>
          <pc:sldMk cId="1495152177" sldId="298"/>
        </pc:sldMkLst>
      </pc:sldChg>
      <pc:sldChg chg="modSp add ord">
        <pc:chgData name="Meyer Raphael (PAR-ES)" userId="79615dfe-ed48-4e74-a40f-4f7b034c1c27" providerId="ADAL" clId="{BD78FBA8-28CB-4801-9164-9A1036786C5F}" dt="2021-06-14T07:38:53.770" v="47"/>
        <pc:sldMkLst>
          <pc:docMk/>
          <pc:sldMk cId="1559304935" sldId="363"/>
        </pc:sldMkLst>
      </pc:sldChg>
      <pc:sldChg chg="add ord">
        <pc:chgData name="Meyer Raphael (PAR-ES)" userId="79615dfe-ed48-4e74-a40f-4f7b034c1c27" providerId="ADAL" clId="{BD78FBA8-28CB-4801-9164-9A1036786C5F}" dt="2021-06-14T07:38:30.720" v="43"/>
        <pc:sldMkLst>
          <pc:docMk/>
          <pc:sldMk cId="2043265091" sldId="364"/>
        </pc:sldMkLst>
      </pc:sldChg>
    </pc:docChg>
  </pc:docChgLst>
  <pc:docChgLst>
    <pc:chgData name="Meyer Raphael (PAR-ES)" userId="79615dfe-ed48-4e74-a40f-4f7b034c1c27" providerId="ADAL" clId="{3F817C4B-F866-4FC9-921E-DA547AE7CCD2}"/>
    <pc:docChg chg="modSld">
      <pc:chgData name="Meyer Raphael (PAR-ES)" userId="79615dfe-ed48-4e74-a40f-4f7b034c1c27" providerId="ADAL" clId="{3F817C4B-F866-4FC9-921E-DA547AE7CCD2}" dt="2021-11-04T13:41:11.916" v="44" actId="1038"/>
      <pc:docMkLst>
        <pc:docMk/>
      </pc:docMkLst>
      <pc:sldChg chg="modSp mod">
        <pc:chgData name="Meyer Raphael (PAR-ES)" userId="79615dfe-ed48-4e74-a40f-4f7b034c1c27" providerId="ADAL" clId="{3F817C4B-F866-4FC9-921E-DA547AE7CCD2}" dt="2021-11-04T13:40:48.028" v="10" actId="1038"/>
        <pc:sldMkLst>
          <pc:docMk/>
          <pc:sldMk cId="3808035539" sldId="270"/>
        </pc:sldMkLst>
      </pc:sldChg>
      <pc:sldChg chg="modSp mod">
        <pc:chgData name="Meyer Raphael (PAR-ES)" userId="79615dfe-ed48-4e74-a40f-4f7b034c1c27" providerId="ADAL" clId="{3F817C4B-F866-4FC9-921E-DA547AE7CCD2}" dt="2021-11-04T13:40:56.482" v="21" actId="1038"/>
        <pc:sldMkLst>
          <pc:docMk/>
          <pc:sldMk cId="3677740869" sldId="271"/>
        </pc:sldMkLst>
      </pc:sldChg>
      <pc:sldChg chg="modSp mod">
        <pc:chgData name="Meyer Raphael (PAR-ES)" userId="79615dfe-ed48-4e74-a40f-4f7b034c1c27" providerId="ADAL" clId="{3F817C4B-F866-4FC9-921E-DA547AE7CCD2}" dt="2021-11-04T13:41:04.249" v="33" actId="1038"/>
        <pc:sldMkLst>
          <pc:docMk/>
          <pc:sldMk cId="1963209825" sldId="272"/>
        </pc:sldMkLst>
      </pc:sldChg>
      <pc:sldChg chg="modSp mod">
        <pc:chgData name="Meyer Raphael (PAR-ES)" userId="79615dfe-ed48-4e74-a40f-4f7b034c1c27" providerId="ADAL" clId="{3F817C4B-F866-4FC9-921E-DA547AE7CCD2}" dt="2021-11-04T13:41:11.916" v="44" actId="1038"/>
        <pc:sldMkLst>
          <pc:docMk/>
          <pc:sldMk cId="1065586608" sldId="273"/>
        </pc:sldMkLst>
      </pc:sldChg>
    </pc:docChg>
  </pc:docChgLst>
  <pc:docChgLst>
    <pc:chgData name="Meyer Raphael (PAR-ES)" userId="79615dfe-ed48-4e74-a40f-4f7b034c1c27" providerId="ADAL" clId="{5BDC4DE6-AEE0-4FC4-A6D7-CBAF56E9819B}"/>
    <pc:docChg chg="undo redo custSel addSld delSld modSld sldOrd modMainMaster">
      <pc:chgData name="Meyer Raphael (PAR-ES)" userId="79615dfe-ed48-4e74-a40f-4f7b034c1c27" providerId="ADAL" clId="{5BDC4DE6-AEE0-4FC4-A6D7-CBAF56E9819B}" dt="2021-10-20T08:26:05.944" v="339"/>
      <pc:docMkLst>
        <pc:docMk/>
      </pc:docMkLst>
      <pc:sldChg chg="modSp del mod">
        <pc:chgData name="Meyer Raphael (PAR-ES)" userId="79615dfe-ed48-4e74-a40f-4f7b034c1c27" providerId="ADAL" clId="{5BDC4DE6-AEE0-4FC4-A6D7-CBAF56E9819B}" dt="2021-10-19T12:51:52.524" v="244" actId="47"/>
        <pc:sldMkLst>
          <pc:docMk/>
          <pc:sldMk cId="1537997412" sldId="373"/>
        </pc:sldMkLst>
      </pc:sldChg>
      <pc:sldChg chg="modSp del mod ord">
        <pc:chgData name="Meyer Raphael (PAR-ES)" userId="79615dfe-ed48-4e74-a40f-4f7b034c1c27" providerId="ADAL" clId="{5BDC4DE6-AEE0-4FC4-A6D7-CBAF56E9819B}" dt="2021-10-19T13:12:48.434" v="292" actId="47"/>
        <pc:sldMkLst>
          <pc:docMk/>
          <pc:sldMk cId="1860183250" sldId="377"/>
        </pc:sldMkLst>
      </pc:sldChg>
      <pc:sldChg chg="modSp del mod">
        <pc:chgData name="Meyer Raphael (PAR-ES)" userId="79615dfe-ed48-4e74-a40f-4f7b034c1c27" providerId="ADAL" clId="{5BDC4DE6-AEE0-4FC4-A6D7-CBAF56E9819B}" dt="2021-10-19T13:18:57.314" v="328" actId="47"/>
        <pc:sldMkLst>
          <pc:docMk/>
          <pc:sldMk cId="3254615737" sldId="378"/>
        </pc:sldMkLst>
      </pc:sldChg>
      <pc:sldChg chg="new del">
        <pc:chgData name="Meyer Raphael (PAR-ES)" userId="79615dfe-ed48-4e74-a40f-4f7b034c1c27" providerId="ADAL" clId="{5BDC4DE6-AEE0-4FC4-A6D7-CBAF56E9819B}" dt="2021-10-19T12:35:27.906" v="9" actId="2696"/>
        <pc:sldMkLst>
          <pc:docMk/>
          <pc:sldMk cId="189337811" sldId="379"/>
        </pc:sldMkLst>
      </pc:sldChg>
      <pc:sldChg chg="addSp delSp modSp add del mod modNotesTx">
        <pc:chgData name="Meyer Raphael (PAR-ES)" userId="79615dfe-ed48-4e74-a40f-4f7b034c1c27" providerId="ADAL" clId="{5BDC4DE6-AEE0-4FC4-A6D7-CBAF56E9819B}" dt="2021-10-20T08:26:05.944" v="339"/>
        <pc:sldMkLst>
          <pc:docMk/>
          <pc:sldMk cId="1199121354" sldId="417"/>
        </pc:sldMkLst>
      </pc:sldChg>
      <pc:sldChg chg="add del">
        <pc:chgData name="Meyer Raphael (PAR-ES)" userId="79615dfe-ed48-4e74-a40f-4f7b034c1c27" providerId="ADAL" clId="{5BDC4DE6-AEE0-4FC4-A6D7-CBAF56E9819B}" dt="2021-10-19T13:12:51.513" v="293" actId="47"/>
        <pc:sldMkLst>
          <pc:docMk/>
          <pc:sldMk cId="3566475849" sldId="418"/>
        </pc:sldMkLst>
      </pc:sldChg>
      <pc:sldChg chg="modSp add mod">
        <pc:chgData name="Meyer Raphael (PAR-ES)" userId="79615dfe-ed48-4e74-a40f-4f7b034c1c27" providerId="ADAL" clId="{5BDC4DE6-AEE0-4FC4-A6D7-CBAF56E9819B}" dt="2021-10-19T13:59:32.682" v="336"/>
        <pc:sldMkLst>
          <pc:docMk/>
          <pc:sldMk cId="200941906" sldId="419"/>
        </pc:sldMkLst>
      </pc:sldChg>
      <pc:sldChg chg="modSp add mod">
        <pc:chgData name="Meyer Raphael (PAR-ES)" userId="79615dfe-ed48-4e74-a40f-4f7b034c1c27" providerId="ADAL" clId="{5BDC4DE6-AEE0-4FC4-A6D7-CBAF56E9819B}" dt="2021-10-19T13:59:47.885" v="338"/>
        <pc:sldMkLst>
          <pc:docMk/>
          <pc:sldMk cId="3299254992" sldId="420"/>
        </pc:sldMkLst>
      </pc:sldChg>
      <pc:sldMasterChg chg="delSp mod">
        <pc:chgData name="Meyer Raphael (PAR-ES)" userId="79615dfe-ed48-4e74-a40f-4f7b034c1c27" providerId="ADAL" clId="{5BDC4DE6-AEE0-4FC4-A6D7-CBAF56E9819B}" dt="2021-10-19T13:12:15.772" v="287"/>
        <pc:sldMasterMkLst>
          <pc:docMk/>
          <pc:sldMasterMk cId="3307758698" sldId="2147483660"/>
        </pc:sldMasterMkLst>
      </pc:sldMasterChg>
      <pc:sldMasterChg chg="delSp mod">
        <pc:chgData name="Meyer Raphael (PAR-ES)" userId="79615dfe-ed48-4e74-a40f-4f7b034c1c27" providerId="ADAL" clId="{5BDC4DE6-AEE0-4FC4-A6D7-CBAF56E9819B}" dt="2021-10-19T13:12:15.772" v="289"/>
        <pc:sldMasterMkLst>
          <pc:docMk/>
          <pc:sldMasterMk cId="3007821643" sldId="2147483676"/>
        </pc:sldMasterMkLst>
      </pc:sldMasterChg>
      <pc:sldMasterChg chg="addSp delSp modSp mod">
        <pc:chgData name="Meyer Raphael (PAR-ES)" userId="79615dfe-ed48-4e74-a40f-4f7b034c1c27" providerId="ADAL" clId="{5BDC4DE6-AEE0-4FC4-A6D7-CBAF56E9819B}" dt="2021-10-19T13:12:15.772" v="291"/>
        <pc:sldMasterMkLst>
          <pc:docMk/>
          <pc:sldMasterMk cId="247366169" sldId="2147483712"/>
        </pc:sldMasterMkLst>
      </pc:sldMasterChg>
    </pc:docChg>
  </pc:docChgLst>
  <pc:docChgLst>
    <pc:chgData name="Meyer Raphael (PAR-ES)" userId="79615dfe-ed48-4e74-a40f-4f7b034c1c27" providerId="ADAL" clId="{9E6DBD48-31D1-4C20-A692-B18B66411399}"/>
    <pc:docChg chg="modSld">
      <pc:chgData name="Meyer Raphael (PAR-ES)" userId="79615dfe-ed48-4e74-a40f-4f7b034c1c27" providerId="ADAL" clId="{9E6DBD48-31D1-4C20-A692-B18B66411399}" dt="2021-06-24T11:39:14.460" v="85" actId="1076"/>
      <pc:docMkLst>
        <pc:docMk/>
      </pc:docMkLst>
      <pc:sldChg chg="modSp mod">
        <pc:chgData name="Meyer Raphael (PAR-ES)" userId="79615dfe-ed48-4e74-a40f-4f7b034c1c27" providerId="ADAL" clId="{9E6DBD48-31D1-4C20-A692-B18B66411399}" dt="2021-06-24T11:39:02.493" v="83" actId="1076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9E6DBD48-31D1-4C20-A692-B18B66411399}" dt="2021-06-24T11:39:07.740" v="84" actId="1076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9E6DBD48-31D1-4C20-A692-B18B66411399}" dt="2021-06-24T11:39:14.460" v="85" actId="1076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5EE5A7C0-C573-4ECA-9195-43EA16DC6E49}"/>
    <pc:docChg chg="custSel addSld modSld">
      <pc:chgData name="Meyer Raphael (PAR-ES)" userId="79615dfe-ed48-4e74-a40f-4f7b034c1c27" providerId="ADAL" clId="{5EE5A7C0-C573-4ECA-9195-43EA16DC6E49}" dt="2021-05-26T08:44:41.610" v="755" actId="1038"/>
      <pc:docMkLst>
        <pc:docMk/>
      </pc:docMkLst>
      <pc:sldChg chg="mod">
        <pc:chgData name="Meyer Raphael (PAR-ES)" userId="79615dfe-ed48-4e74-a40f-4f7b034c1c27" providerId="ADAL" clId="{5EE5A7C0-C573-4ECA-9195-43EA16DC6E49}" dt="2021-05-26T08:39:13.561" v="105" actId="27918"/>
        <pc:sldMkLst>
          <pc:docMk/>
          <pc:sldMk cId="1495152177" sldId="298"/>
        </pc:sldMkLst>
      </pc:sldChg>
      <pc:sldChg chg="addSp delSp modSp new mod">
        <pc:chgData name="Meyer Raphael (PAR-ES)" userId="79615dfe-ed48-4e74-a40f-4f7b034c1c27" providerId="ADAL" clId="{5EE5A7C0-C573-4ECA-9195-43EA16DC6E49}" dt="2021-05-26T08:44:41.610" v="755" actId="1038"/>
        <pc:sldMkLst>
          <pc:docMk/>
          <pc:sldMk cId="3137099422" sldId="358"/>
        </pc:sldMkLst>
      </pc:sldChg>
    </pc:docChg>
  </pc:docChgLst>
  <pc:docChgLst>
    <pc:chgData name="Meyer Raphael (PAR-ES)" userId="79615dfe-ed48-4e74-a40f-4f7b034c1c27" providerId="ADAL" clId="{66C4A0EA-2388-4B74-96B0-FDC2F7AF02B2}"/>
    <pc:docChg chg="custSel addSld delSld modSld sldOrd">
      <pc:chgData name="Meyer Raphael (PAR-ES)" userId="79615dfe-ed48-4e74-a40f-4f7b034c1c27" providerId="ADAL" clId="{66C4A0EA-2388-4B74-96B0-FDC2F7AF02B2}" dt="2022-03-09T16:23:27.109" v="55" actId="27918"/>
      <pc:docMkLst>
        <pc:docMk/>
      </pc:docMkLst>
      <pc:sldChg chg="del">
        <pc:chgData name="Meyer Raphael (PAR-ES)" userId="79615dfe-ed48-4e74-a40f-4f7b034c1c27" providerId="ADAL" clId="{66C4A0EA-2388-4B74-96B0-FDC2F7AF02B2}" dt="2022-03-09T16:15:51.523" v="0" actId="47"/>
        <pc:sldMkLst>
          <pc:docMk/>
          <pc:sldMk cId="1774855510" sldId="414"/>
        </pc:sldMkLst>
      </pc:sldChg>
      <pc:sldChg chg="mod">
        <pc:chgData name="Meyer Raphael (PAR-ES)" userId="79615dfe-ed48-4e74-a40f-4f7b034c1c27" providerId="ADAL" clId="{66C4A0EA-2388-4B74-96B0-FDC2F7AF02B2}" dt="2022-03-09T16:18:35.148" v="24" actId="27918"/>
        <pc:sldMkLst>
          <pc:docMk/>
          <pc:sldMk cId="3865012081" sldId="415"/>
        </pc:sldMkLst>
      </pc:sldChg>
      <pc:sldChg chg="modSp add mod ord">
        <pc:chgData name="Meyer Raphael (PAR-ES)" userId="79615dfe-ed48-4e74-a40f-4f7b034c1c27" providerId="ADAL" clId="{66C4A0EA-2388-4B74-96B0-FDC2F7AF02B2}" dt="2022-03-09T16:18:54.115" v="29"/>
        <pc:sldMkLst>
          <pc:docMk/>
          <pc:sldMk cId="2868978950" sldId="416"/>
        </pc:sldMkLst>
      </pc:sldChg>
      <pc:sldChg chg="modSp add mod">
        <pc:chgData name="Meyer Raphael (PAR-ES)" userId="79615dfe-ed48-4e74-a40f-4f7b034c1c27" providerId="ADAL" clId="{66C4A0EA-2388-4B74-96B0-FDC2F7AF02B2}" dt="2022-03-09T16:21:27.322" v="42" actId="27918"/>
        <pc:sldMkLst>
          <pc:docMk/>
          <pc:sldMk cId="976233813" sldId="417"/>
        </pc:sldMkLst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3015967454" sldId="417"/>
        </pc:sldMkLst>
      </pc:sldChg>
      <pc:sldChg chg="modSp add mod">
        <pc:chgData name="Meyer Raphael (PAR-ES)" userId="79615dfe-ed48-4e74-a40f-4f7b034c1c27" providerId="ADAL" clId="{66C4A0EA-2388-4B74-96B0-FDC2F7AF02B2}" dt="2022-03-09T16:23:27.109" v="55" actId="27918"/>
        <pc:sldMkLst>
          <pc:docMk/>
          <pc:sldMk cId="407174717" sldId="418"/>
        </pc:sldMkLst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2492649957" sldId="418"/>
        </pc:sldMkLst>
      </pc:sldChg>
    </pc:docChg>
  </pc:docChgLst>
  <pc:docChgLst>
    <pc:chgData name="Weigel Stefan (PAR-EPS)" userId="fd3b2067-2981-4ad8-bf3a-d2e1004e4fa8" providerId="ADAL" clId="{4B5EC395-064F-430D-80DA-B4A951B1CB14}"/>
    <pc:docChg chg="modSld">
      <pc:chgData name="Weigel Stefan (PAR-EPS)" userId="fd3b2067-2981-4ad8-bf3a-d2e1004e4fa8" providerId="ADAL" clId="{4B5EC395-064F-430D-80DA-B4A951B1CB14}" dt="2024-04-26T07:21:48.832" v="61" actId="27918"/>
      <pc:docMkLst>
        <pc:docMk/>
      </pc:docMkLst>
      <pc:sldChg chg="modSp mod">
        <pc:chgData name="Weigel Stefan (PAR-EPS)" userId="fd3b2067-2981-4ad8-bf3a-d2e1004e4fa8" providerId="ADAL" clId="{4B5EC395-064F-430D-80DA-B4A951B1CB14}" dt="2024-04-26T07:21:48.832" v="61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604C7573-E99D-4734-9F02-8AA094A0E7FB}"/>
    <pc:docChg chg="undo custSel addSld modSld sldOrd">
      <pc:chgData name="Meyer Raphael (PAR-ES)" userId="79615dfe-ed48-4e74-a40f-4f7b034c1c27" providerId="ADAL" clId="{604C7573-E99D-4734-9F02-8AA094A0E7FB}" dt="2021-09-15T13:50:11.898" v="247" actId="1037"/>
      <pc:docMkLst>
        <pc:docMk/>
      </pc:docMkLst>
      <pc:sldChg chg="ord">
        <pc:chgData name="Meyer Raphael (PAR-ES)" userId="79615dfe-ed48-4e74-a40f-4f7b034c1c27" providerId="ADAL" clId="{604C7573-E99D-4734-9F02-8AA094A0E7FB}" dt="2021-09-15T12:33:07.419" v="1"/>
        <pc:sldMkLst>
          <pc:docMk/>
          <pc:sldMk cId="277025245" sldId="325"/>
        </pc:sldMkLst>
      </pc:sldChg>
      <pc:sldChg chg="addSp delSp modSp mod">
        <pc:chgData name="Meyer Raphael (PAR-ES)" userId="79615dfe-ed48-4e74-a40f-4f7b034c1c27" providerId="ADAL" clId="{604C7573-E99D-4734-9F02-8AA094A0E7FB}" dt="2021-09-15T12:58:20.808" v="184" actId="21"/>
        <pc:sldMkLst>
          <pc:docMk/>
          <pc:sldMk cId="689864941" sldId="366"/>
        </pc:sldMkLst>
      </pc:sldChg>
      <pc:sldChg chg="addSp delSp modSp add mod ord">
        <pc:chgData name="Meyer Raphael (PAR-ES)" userId="79615dfe-ed48-4e74-a40f-4f7b034c1c27" providerId="ADAL" clId="{604C7573-E99D-4734-9F02-8AA094A0E7FB}" dt="2021-09-15T13:50:11.898" v="247" actId="1037"/>
        <pc:sldMkLst>
          <pc:docMk/>
          <pc:sldMk cId="2029197701" sldId="367"/>
        </pc:sldMkLst>
      </pc:sldChg>
    </pc:docChg>
  </pc:docChgLst>
  <pc:docChgLst>
    <pc:chgData name="Meyer Raphael (PAR-ES)" userId="79615dfe-ed48-4e74-a40f-4f7b034c1c27" providerId="ADAL" clId="{AD707207-28DB-44DB-BFE3-BB16A1A03D6C}"/>
    <pc:docChg chg="addSld delSld modSld">
      <pc:chgData name="Meyer Raphael (PAR-ES)" userId="79615dfe-ed48-4e74-a40f-4f7b034c1c27" providerId="ADAL" clId="{AD707207-28DB-44DB-BFE3-BB16A1A03D6C}" dt="2021-11-08T12:03:59.863" v="4" actId="47"/>
      <pc:docMkLst>
        <pc:docMk/>
      </pc:docMkLst>
      <pc:sldChg chg="del">
        <pc:chgData name="Meyer Raphael (PAR-ES)" userId="79615dfe-ed48-4e74-a40f-4f7b034c1c27" providerId="ADAL" clId="{AD707207-28DB-44DB-BFE3-BB16A1A03D6C}" dt="2021-11-08T12:03:59.863" v="4" actId="47"/>
        <pc:sldMkLst>
          <pc:docMk/>
          <pc:sldMk cId="3808035539" sldId="270"/>
        </pc:sldMkLst>
      </pc:sldChg>
      <pc:sldChg chg="add">
        <pc:chgData name="Meyer Raphael (PAR-ES)" userId="79615dfe-ed48-4e74-a40f-4f7b034c1c27" providerId="ADAL" clId="{AD707207-28DB-44DB-BFE3-BB16A1A03D6C}" dt="2021-11-08T11:51:36.065" v="0" actId="2890"/>
        <pc:sldMkLst>
          <pc:docMk/>
          <pc:sldMk cId="2641487227" sldId="271"/>
        </pc:sldMkLst>
      </pc:sldChg>
      <pc:sldChg chg="addSp modSp new del">
        <pc:chgData name="Meyer Raphael (PAR-ES)" userId="79615dfe-ed48-4e74-a40f-4f7b034c1c27" providerId="ADAL" clId="{AD707207-28DB-44DB-BFE3-BB16A1A03D6C}" dt="2021-11-08T12:03:52.132" v="3" actId="47"/>
        <pc:sldMkLst>
          <pc:docMk/>
          <pc:sldMk cId="934294936" sldId="272"/>
        </pc:sldMkLst>
      </pc:sldChg>
    </pc:docChg>
  </pc:docChgLst>
  <pc:docChgLst>
    <pc:chgData name="Meyer Raphael (PAR-ES)" userId="79615dfe-ed48-4e74-a40f-4f7b034c1c27" providerId="ADAL" clId="{C5BC34D6-6441-48E7-88C4-E6F3F437ED46}"/>
    <pc:docChg chg="custSel addSld delSld modSld sldOrd">
      <pc:chgData name="Meyer Raphael (PAR-ES)" userId="79615dfe-ed48-4e74-a40f-4f7b034c1c27" providerId="ADAL" clId="{C5BC34D6-6441-48E7-88C4-E6F3F437ED46}" dt="2021-03-11T09:10:51.538" v="87" actId="2696"/>
      <pc:docMkLst>
        <pc:docMk/>
      </pc:docMkLst>
      <pc:sldChg chg="modSp mod">
        <pc:chgData name="Meyer Raphael (PAR-ES)" userId="79615dfe-ed48-4e74-a40f-4f7b034c1c27" providerId="ADAL" clId="{C5BC34D6-6441-48E7-88C4-E6F3F437ED46}" dt="2021-03-11T09:07:31.799" v="66" actId="1076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C5BC34D6-6441-48E7-88C4-E6F3F437ED46}" dt="2021-03-11T09:09:15.794" v="78" actId="2696"/>
        <pc:sldMkLst>
          <pc:docMk/>
          <pc:sldMk cId="1837760195" sldId="334"/>
        </pc:sldMkLst>
      </pc:sldChg>
      <pc:sldChg chg="del">
        <pc:chgData name="Meyer Raphael (PAR-ES)" userId="79615dfe-ed48-4e74-a40f-4f7b034c1c27" providerId="ADAL" clId="{C5BC34D6-6441-48E7-88C4-E6F3F437ED46}" dt="2021-03-11T09:10:51.538" v="87" actId="2696"/>
        <pc:sldMkLst>
          <pc:docMk/>
          <pc:sldMk cId="3853260059" sldId="335"/>
        </pc:sldMkLst>
      </pc:sldChg>
      <pc:sldChg chg="addSp delSp modSp add ord">
        <pc:chgData name="Meyer Raphael (PAR-ES)" userId="79615dfe-ed48-4e74-a40f-4f7b034c1c27" providerId="ADAL" clId="{C5BC34D6-6441-48E7-88C4-E6F3F437ED46}" dt="2021-03-11T09:09:06.381" v="77"/>
        <pc:sldMkLst>
          <pc:docMk/>
          <pc:sldMk cId="3843819818" sldId="336"/>
        </pc:sldMkLst>
      </pc:sldChg>
      <pc:sldChg chg="addSp delSp modSp add ord">
        <pc:chgData name="Meyer Raphael (PAR-ES)" userId="79615dfe-ed48-4e74-a40f-4f7b034c1c27" providerId="ADAL" clId="{C5BC34D6-6441-48E7-88C4-E6F3F437ED46}" dt="2021-03-11T09:10:42.319" v="86" actId="14100"/>
        <pc:sldMkLst>
          <pc:docMk/>
          <pc:sldMk cId="912098357" sldId="337"/>
        </pc:sldMkLst>
      </pc:sldChg>
    </pc:docChg>
  </pc:docChgLst>
  <pc:docChgLst>
    <pc:chgData name="Meyer Raphael (PAR-ES)" userId="79615dfe-ed48-4e74-a40f-4f7b034c1c27" providerId="ADAL" clId="{A954C289-4C82-4190-A523-AF9FCD6AE807}"/>
    <pc:docChg chg="undo custSel modSld">
      <pc:chgData name="Meyer Raphael (PAR-ES)" userId="79615dfe-ed48-4e74-a40f-4f7b034c1c27" providerId="ADAL" clId="{A954C289-4C82-4190-A523-AF9FCD6AE807}" dt="2021-06-15T09:09:22.928" v="421" actId="1036"/>
      <pc:docMkLst>
        <pc:docMk/>
      </pc:docMkLst>
      <pc:sldChg chg="addSp delSp modSp mod">
        <pc:chgData name="Meyer Raphael (PAR-ES)" userId="79615dfe-ed48-4e74-a40f-4f7b034c1c27" providerId="ADAL" clId="{A954C289-4C82-4190-A523-AF9FCD6AE807}" dt="2021-06-15T09:09:22.928" v="421" actId="1036"/>
        <pc:sldMkLst>
          <pc:docMk/>
          <pc:sldMk cId="1495152177" sldId="298"/>
        </pc:sldMkLst>
      </pc:sldChg>
    </pc:docChg>
  </pc:docChgLst>
  <pc:docChgLst>
    <pc:chgData name="Meyer Raphael (PAR-ES)" userId="79615dfe-ed48-4e74-a40f-4f7b034c1c27" providerId="ADAL" clId="{075BCFC8-B02B-4DC4-A4AE-CC9F64D1F990}"/>
    <pc:docChg chg="custSel addSld delSld modSld">
      <pc:chgData name="Meyer Raphael (PAR-ES)" userId="79615dfe-ed48-4e74-a40f-4f7b034c1c27" providerId="ADAL" clId="{075BCFC8-B02B-4DC4-A4AE-CC9F64D1F990}" dt="2022-03-09T15:42:32.028" v="46" actId="27918"/>
      <pc:docMkLst>
        <pc:docMk/>
      </pc:docMkLst>
      <pc:sldChg chg="del">
        <pc:chgData name="Meyer Raphael (PAR-ES)" userId="79615dfe-ed48-4e74-a40f-4f7b034c1c27" providerId="ADAL" clId="{075BCFC8-B02B-4DC4-A4AE-CC9F64D1F990}" dt="2022-03-09T15:36:05.484" v="0" actId="47"/>
        <pc:sldMkLst>
          <pc:docMk/>
          <pc:sldMk cId="3064315074" sldId="413"/>
        </pc:sldMkLst>
      </pc:sldChg>
      <pc:sldChg chg="modSp">
        <pc:chgData name="Meyer Raphael (PAR-ES)" userId="79615dfe-ed48-4e74-a40f-4f7b034c1c27" providerId="ADAL" clId="{075BCFC8-B02B-4DC4-A4AE-CC9F64D1F990}" dt="2022-03-09T15:40:36.470" v="29"/>
        <pc:sldMkLst>
          <pc:docMk/>
          <pc:sldMk cId="1774855510" sldId="414"/>
        </pc:sldMkLst>
      </pc:sldChg>
      <pc:sldChg chg="modSp add mod">
        <pc:chgData name="Meyer Raphael (PAR-ES)" userId="79615dfe-ed48-4e74-a40f-4f7b034c1c27" providerId="ADAL" clId="{075BCFC8-B02B-4DC4-A4AE-CC9F64D1F990}" dt="2022-03-09T15:40:23.320" v="28"/>
        <pc:sldMkLst>
          <pc:docMk/>
          <pc:sldMk cId="2844382326" sldId="415"/>
        </pc:sldMkLst>
      </pc:sldChg>
      <pc:sldChg chg="modSp add mod">
        <pc:chgData name="Meyer Raphael (PAR-ES)" userId="79615dfe-ed48-4e74-a40f-4f7b034c1c27" providerId="ADAL" clId="{075BCFC8-B02B-4DC4-A4AE-CC9F64D1F990}" dt="2022-03-09T15:40:13.240" v="26"/>
        <pc:sldMkLst>
          <pc:docMk/>
          <pc:sldMk cId="2251798312" sldId="416"/>
        </pc:sldMkLst>
      </pc:sldChg>
      <pc:sldChg chg="modSp add mod">
        <pc:chgData name="Meyer Raphael (PAR-ES)" userId="79615dfe-ed48-4e74-a40f-4f7b034c1c27" providerId="ADAL" clId="{075BCFC8-B02B-4DC4-A4AE-CC9F64D1F990}" dt="2022-03-09T15:42:32.028" v="46" actId="27918"/>
        <pc:sldMkLst>
          <pc:docMk/>
          <pc:sldMk cId="1913231849" sldId="417"/>
        </pc:sldMkLst>
      </pc:sldChg>
    </pc:docChg>
  </pc:docChgLst>
  <pc:docChgLst>
    <pc:chgData name="Weigel Stefan (PAR-EPS)" userId="fd3b2067-2981-4ad8-bf3a-d2e1004e4fa8" providerId="ADAL" clId="{656DFC00-9B78-4399-8A83-044EC7EA682B}"/>
    <pc:docChg chg="modSld">
      <pc:chgData name="Weigel Stefan (PAR-EPS)" userId="fd3b2067-2981-4ad8-bf3a-d2e1004e4fa8" providerId="ADAL" clId="{656DFC00-9B78-4399-8A83-044EC7EA682B}" dt="2024-02-02T11:42:10.183" v="106" actId="27918"/>
      <pc:docMkLst>
        <pc:docMk/>
      </pc:docMkLst>
      <pc:sldChg chg="mod">
        <pc:chgData name="Weigel Stefan (PAR-EPS)" userId="fd3b2067-2981-4ad8-bf3a-d2e1004e4fa8" providerId="ADAL" clId="{656DFC00-9B78-4399-8A83-044EC7EA682B}" dt="2024-02-02T11:42:10.183" v="106" actId="27918"/>
        <pc:sldMkLst>
          <pc:docMk/>
          <pc:sldMk cId="3865012081" sldId="415"/>
        </pc:sldMkLst>
      </pc:sldChg>
    </pc:docChg>
  </pc:docChgLst>
  <pc:docChgLst>
    <pc:chgData name="Meyer Raphael (KOM-PGA-VSF)" userId="79615dfe-ed48-4e74-a40f-4f7b034c1c27" providerId="ADAL" clId="{96D77013-12DF-4911-886E-DED6CCA30677}"/>
    <pc:docChg chg="undo redo custSel addSld delSld modSld sldOrd modMainMaster">
      <pc:chgData name="Meyer Raphael (KOM-PGA-VSF)" userId="79615dfe-ed48-4e74-a40f-4f7b034c1c27" providerId="ADAL" clId="{96D77013-12DF-4911-886E-DED6CCA30677}" dt="2020-12-16T10:38:55.297" v="4018" actId="2696"/>
      <pc:docMkLst>
        <pc:docMk/>
      </pc:docMkLst>
      <pc:sldChg chg="del">
        <pc:chgData name="Meyer Raphael (KOM-PGA-VSF)" userId="79615dfe-ed48-4e74-a40f-4f7b034c1c27" providerId="ADAL" clId="{96D77013-12DF-4911-886E-DED6CCA30677}" dt="2020-10-30T14:16:22.334" v="226" actId="2696"/>
        <pc:sldMkLst>
          <pc:docMk/>
          <pc:sldMk cId="1624757107" sldId="293"/>
        </pc:sldMkLst>
      </pc:sldChg>
      <pc:sldChg chg="addSp delSp modSp add del">
        <pc:chgData name="Meyer Raphael (KOM-PGA-VSF)" userId="79615dfe-ed48-4e74-a40f-4f7b034c1c27" providerId="ADAL" clId="{96D77013-12DF-4911-886E-DED6CCA30677}" dt="2020-10-30T14:16:25.156" v="227" actId="2696"/>
        <pc:sldMkLst>
          <pc:docMk/>
          <pc:sldMk cId="278967075" sldId="294"/>
        </pc:sldMkLst>
      </pc:sldChg>
      <pc:sldChg chg="addSp delSp modSp add mod ord modTransition">
        <pc:chgData name="Meyer Raphael (KOM-PGA-VSF)" userId="79615dfe-ed48-4e74-a40f-4f7b034c1c27" providerId="ADAL" clId="{96D77013-12DF-4911-886E-DED6CCA30677}" dt="2020-11-18T15:19:55.161" v="3194"/>
        <pc:sldMkLst>
          <pc:docMk/>
          <pc:sldMk cId="342226240" sldId="295"/>
        </pc:sldMkLst>
      </pc:sldChg>
      <pc:sldChg chg="addSp delSp modSp add mod ord modTransition">
        <pc:chgData name="Meyer Raphael (KOM-PGA-VSF)" userId="79615dfe-ed48-4e74-a40f-4f7b034c1c27" providerId="ADAL" clId="{96D77013-12DF-4911-886E-DED6CCA30677}" dt="2020-11-25T13:49:29.843" v="3323"/>
        <pc:sldMkLst>
          <pc:docMk/>
          <pc:sldMk cId="1492035608" sldId="296"/>
        </pc:sldMkLst>
      </pc:sldChg>
      <pc:sldChg chg="addSp delSp modSp add mod ord modTransition setBg">
        <pc:chgData name="Meyer Raphael (KOM-PGA-VSF)" userId="79615dfe-ed48-4e74-a40f-4f7b034c1c27" providerId="ADAL" clId="{96D77013-12DF-4911-886E-DED6CCA30677}" dt="2020-11-17T12:47:34.265" v="1369" actId="27918"/>
        <pc:sldMkLst>
          <pc:docMk/>
          <pc:sldMk cId="1670059232" sldId="297"/>
        </pc:sldMkLst>
      </pc:sldChg>
      <pc:sldChg chg="addSp delSp modSp add mod">
        <pc:chgData name="Meyer Raphael (KOM-PGA-VSF)" userId="79615dfe-ed48-4e74-a40f-4f7b034c1c27" providerId="ADAL" clId="{96D77013-12DF-4911-886E-DED6CCA30677}" dt="2020-11-13T12:57:42.543" v="832" actId="478"/>
        <pc:sldMkLst>
          <pc:docMk/>
          <pc:sldMk cId="1495152177" sldId="298"/>
        </pc:sldMkLst>
      </pc:sldChg>
      <pc:sldChg chg="addSp delSp modSp add del modTransition">
        <pc:chgData name="Meyer Raphael (KOM-PGA-VSF)" userId="79615dfe-ed48-4e74-a40f-4f7b034c1c27" providerId="ADAL" clId="{96D77013-12DF-4911-886E-DED6CCA30677}" dt="2020-11-17T07:47:32.047" v="942" actId="2696"/>
        <pc:sldMkLst>
          <pc:docMk/>
          <pc:sldMk cId="2857925706" sldId="299"/>
        </pc:sldMkLst>
      </pc:sldChg>
      <pc:sldChg chg="addSp delSp modSp add del modTransition">
        <pc:chgData name="Meyer Raphael (KOM-PGA-VSF)" userId="79615dfe-ed48-4e74-a40f-4f7b034c1c27" providerId="ADAL" clId="{96D77013-12DF-4911-886E-DED6CCA30677}" dt="2020-11-17T07:47:33.793" v="943" actId="2696"/>
        <pc:sldMkLst>
          <pc:docMk/>
          <pc:sldMk cId="394607211" sldId="300"/>
        </pc:sldMkLst>
      </pc:sldChg>
      <pc:sldChg chg="addSp modSp add ord modTransition">
        <pc:chgData name="Meyer Raphael (KOM-PGA-VSF)" userId="79615dfe-ed48-4e74-a40f-4f7b034c1c27" providerId="ADAL" clId="{96D77013-12DF-4911-886E-DED6CCA30677}" dt="2020-11-17T07:40:59.497" v="910"/>
        <pc:sldMkLst>
          <pc:docMk/>
          <pc:sldMk cId="1794381502" sldId="301"/>
        </pc:sldMkLst>
      </pc:sldChg>
      <pc:sldChg chg="addSp delSp modSp add modTransition">
        <pc:chgData name="Meyer Raphael (KOM-PGA-VSF)" userId="79615dfe-ed48-4e74-a40f-4f7b034c1c27" providerId="ADAL" clId="{96D77013-12DF-4911-886E-DED6CCA30677}" dt="2020-11-13T14:59:51.850" v="866"/>
        <pc:sldMkLst>
          <pc:docMk/>
          <pc:sldMk cId="2829123890" sldId="302"/>
        </pc:sldMkLst>
      </pc:sldChg>
      <pc:sldChg chg="addSp delSp modSp add modTransition">
        <pc:chgData name="Meyer Raphael (KOM-PGA-VSF)" userId="79615dfe-ed48-4e74-a40f-4f7b034c1c27" providerId="ADAL" clId="{96D77013-12DF-4911-886E-DED6CCA30677}" dt="2020-11-13T14:59:55.068" v="867"/>
        <pc:sldMkLst>
          <pc:docMk/>
          <pc:sldMk cId="220263692" sldId="303"/>
        </pc:sldMkLst>
      </pc:sldChg>
      <pc:sldChg chg="add">
        <pc:chgData name="Meyer Raphael (KOM-PGA-VSF)" userId="79615dfe-ed48-4e74-a40f-4f7b034c1c27" providerId="ADAL" clId="{96D77013-12DF-4911-886E-DED6CCA30677}" dt="2020-11-17T07:48:07.737" v="944"/>
        <pc:sldMkLst>
          <pc:docMk/>
          <pc:sldMk cId="4199929677" sldId="304"/>
        </pc:sldMkLst>
      </pc:sldChg>
      <pc:sldChg chg="addSp delSp modSp add del mod">
        <pc:chgData name="Meyer Raphael (KOM-PGA-VSF)" userId="79615dfe-ed48-4e74-a40f-4f7b034c1c27" providerId="ADAL" clId="{96D77013-12DF-4911-886E-DED6CCA30677}" dt="2020-11-18T15:24:54.926" v="3213" actId="2696"/>
        <pc:sldMkLst>
          <pc:docMk/>
          <pc:sldMk cId="3508847299" sldId="305"/>
        </pc:sldMkLst>
      </pc:sldChg>
      <pc:sldChg chg="addSp delSp modSp add mod ord modTransition addCm delCm">
        <pc:chgData name="Meyer Raphael (KOM-PGA-VSF)" userId="79615dfe-ed48-4e74-a40f-4f7b034c1c27" providerId="ADAL" clId="{96D77013-12DF-4911-886E-DED6CCA30677}" dt="2020-12-16T10:31:07.110" v="3985" actId="27918"/>
        <pc:sldMkLst>
          <pc:docMk/>
          <pc:sldMk cId="1667945532" sldId="306"/>
        </pc:sldMkLst>
      </pc:sldChg>
      <pc:sldChg chg="addSp delSp modSp add del ord">
        <pc:chgData name="Meyer Raphael (KOM-PGA-VSF)" userId="79615dfe-ed48-4e74-a40f-4f7b034c1c27" providerId="ADAL" clId="{96D77013-12DF-4911-886E-DED6CCA30677}" dt="2020-11-25T13:55:00.189" v="3366" actId="2696"/>
        <pc:sldMkLst>
          <pc:docMk/>
          <pc:sldMk cId="670071235" sldId="307"/>
        </pc:sldMkLst>
      </pc:sldChg>
      <pc:sldChg chg="addSp modSp add del">
        <pc:chgData name="Meyer Raphael (KOM-PGA-VSF)" userId="79615dfe-ed48-4e74-a40f-4f7b034c1c27" providerId="ADAL" clId="{96D77013-12DF-4911-886E-DED6CCA30677}" dt="2020-11-18T10:37:29.365" v="2838" actId="2696"/>
        <pc:sldMkLst>
          <pc:docMk/>
          <pc:sldMk cId="4196972661" sldId="307"/>
        </pc:sldMkLst>
      </pc:sldChg>
      <pc:sldChg chg="addSp modSp add del">
        <pc:chgData name="Meyer Raphael (KOM-PGA-VSF)" userId="79615dfe-ed48-4e74-a40f-4f7b034c1c27" providerId="ADAL" clId="{96D77013-12DF-4911-886E-DED6CCA30677}" dt="2020-11-18T10:37:30.483" v="2839" actId="2696"/>
        <pc:sldMkLst>
          <pc:docMk/>
          <pc:sldMk cId="71469932" sldId="308"/>
        </pc:sldMkLst>
      </pc:sldChg>
      <pc:sldChg chg="addSp delSp modSp add del ord">
        <pc:chgData name="Meyer Raphael (KOM-PGA-VSF)" userId="79615dfe-ed48-4e74-a40f-4f7b034c1c27" providerId="ADAL" clId="{96D77013-12DF-4911-886E-DED6CCA30677}" dt="2020-11-25T13:52:26.962" v="3345" actId="2696"/>
        <pc:sldMkLst>
          <pc:docMk/>
          <pc:sldMk cId="1975790712" sldId="308"/>
        </pc:sldMkLst>
      </pc:sldChg>
      <pc:sldChg chg="addSp delSp modSp add del ord">
        <pc:chgData name="Meyer Raphael (KOM-PGA-VSF)" userId="79615dfe-ed48-4e74-a40f-4f7b034c1c27" providerId="ADAL" clId="{96D77013-12DF-4911-886E-DED6CCA30677}" dt="2020-12-02T10:44:48.819" v="3563" actId="2696"/>
        <pc:sldMkLst>
          <pc:docMk/>
          <pc:sldMk cId="2741828430" sldId="309"/>
        </pc:sldMkLst>
      </pc:sldChg>
      <pc:sldChg chg="addSp delSp modSp add del">
        <pc:chgData name="Meyer Raphael (KOM-PGA-VSF)" userId="79615dfe-ed48-4e74-a40f-4f7b034c1c27" providerId="ADAL" clId="{96D77013-12DF-4911-886E-DED6CCA30677}" dt="2020-12-02T10:50:02.199" v="3656" actId="2696"/>
        <pc:sldMkLst>
          <pc:docMk/>
          <pc:sldMk cId="1385239385" sldId="310"/>
        </pc:sldMkLst>
      </pc:sldChg>
      <pc:sldChg chg="addSp delSp modSp add del">
        <pc:chgData name="Meyer Raphael (KOM-PGA-VSF)" userId="79615dfe-ed48-4e74-a40f-4f7b034c1c27" providerId="ADAL" clId="{96D77013-12DF-4911-886E-DED6CCA30677}" dt="2020-12-09T12:16:03.996" v="3888" actId="2696"/>
        <pc:sldMkLst>
          <pc:docMk/>
          <pc:sldMk cId="3398592613" sldId="311"/>
        </pc:sldMkLst>
      </pc:sldChg>
      <pc:sldChg chg="addSp delSp modSp add del">
        <pc:chgData name="Meyer Raphael (KOM-PGA-VSF)" userId="79615dfe-ed48-4e74-a40f-4f7b034c1c27" providerId="ADAL" clId="{96D77013-12DF-4911-886E-DED6CCA30677}" dt="2020-12-09T12:19:16.108" v="3923" actId="2696"/>
        <pc:sldMkLst>
          <pc:docMk/>
          <pc:sldMk cId="2874421344" sldId="312"/>
        </pc:sldMkLst>
      </pc:sldChg>
      <pc:sldChg chg="addSp delSp modSp add del ord">
        <pc:chgData name="Meyer Raphael (KOM-PGA-VSF)" userId="79615dfe-ed48-4e74-a40f-4f7b034c1c27" providerId="ADAL" clId="{96D77013-12DF-4911-886E-DED6CCA30677}" dt="2020-12-16T10:37:07.978" v="4004" actId="2696"/>
        <pc:sldMkLst>
          <pc:docMk/>
          <pc:sldMk cId="1627822697" sldId="313"/>
        </pc:sldMkLst>
      </pc:sldChg>
      <pc:sldChg chg="addSp delSp modSp add del ord">
        <pc:chgData name="Meyer Raphael (KOM-PGA-VSF)" userId="79615dfe-ed48-4e74-a40f-4f7b034c1c27" providerId="ADAL" clId="{96D77013-12DF-4911-886E-DED6CCA30677}" dt="2020-12-16T10:38:55.297" v="4018" actId="2696"/>
        <pc:sldMkLst>
          <pc:docMk/>
          <pc:sldMk cId="1400085580" sldId="314"/>
        </pc:sldMkLst>
      </pc:sldChg>
      <pc:sldChg chg="addSp delSp modSp add">
        <pc:chgData name="Meyer Raphael (KOM-PGA-VSF)" userId="79615dfe-ed48-4e74-a40f-4f7b034c1c27" providerId="ADAL" clId="{96D77013-12DF-4911-886E-DED6CCA30677}" dt="2020-12-16T10:36:27.688" v="4003"/>
        <pc:sldMkLst>
          <pc:docMk/>
          <pc:sldMk cId="2802950074" sldId="315"/>
        </pc:sldMkLst>
      </pc:sldChg>
      <pc:sldChg chg="addSp delSp modSp add">
        <pc:chgData name="Meyer Raphael (KOM-PGA-VSF)" userId="79615dfe-ed48-4e74-a40f-4f7b034c1c27" providerId="ADAL" clId="{96D77013-12DF-4911-886E-DED6CCA30677}" dt="2020-12-16T10:38:38.975" v="4017"/>
        <pc:sldMkLst>
          <pc:docMk/>
          <pc:sldMk cId="3685268070" sldId="316"/>
        </pc:sldMkLst>
      </pc:sldChg>
      <pc:sldMasterChg chg="addSp modSp">
        <pc:chgData name="Meyer Raphael (KOM-PGA-VSF)" userId="79615dfe-ed48-4e74-a40f-4f7b034c1c27" providerId="ADAL" clId="{96D77013-12DF-4911-886E-DED6CCA30677}" dt="2020-11-17T07:41:59.303" v="941"/>
        <pc:sldMasterMkLst>
          <pc:docMk/>
          <pc:sldMasterMk cId="3307758698" sldId="2147483660"/>
        </pc:sldMasterMkLst>
      </pc:sldMasterChg>
    </pc:docChg>
  </pc:docChgLst>
  <pc:docChgLst>
    <pc:chgData name="Meyer Raphael (PAR-ES)" userId="79615dfe-ed48-4e74-a40f-4f7b034c1c27" providerId="ADAL" clId="{82637165-BD6C-463E-9368-D87AAFC267FD}"/>
    <pc:docChg chg="undo custSel addSld delSld modSld sldOrd">
      <pc:chgData name="Meyer Raphael (PAR-ES)" userId="79615dfe-ed48-4e74-a40f-4f7b034c1c27" providerId="ADAL" clId="{82637165-BD6C-463E-9368-D87AAFC267FD}" dt="2021-05-07T08:27:30.560" v="98" actId="2696"/>
      <pc:docMkLst>
        <pc:docMk/>
      </pc:docMkLst>
      <pc:sldChg chg="modSp mod">
        <pc:chgData name="Meyer Raphael (PAR-ES)" userId="79615dfe-ed48-4e74-a40f-4f7b034c1c27" providerId="ADAL" clId="{82637165-BD6C-463E-9368-D87AAFC267FD}" dt="2021-05-07T08:24:10.739" v="73" actId="20577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82637165-BD6C-463E-9368-D87AAFC267FD}" dt="2021-05-07T08:27:30.560" v="98" actId="2696"/>
        <pc:sldMkLst>
          <pc:docMk/>
          <pc:sldMk cId="3739047188" sldId="350"/>
        </pc:sldMkLst>
      </pc:sldChg>
      <pc:sldChg chg="del">
        <pc:chgData name="Meyer Raphael (PAR-ES)" userId="79615dfe-ed48-4e74-a40f-4f7b034c1c27" providerId="ADAL" clId="{82637165-BD6C-463E-9368-D87AAFC267FD}" dt="2021-05-07T08:25:58.183" v="88" actId="2696"/>
        <pc:sldMkLst>
          <pc:docMk/>
          <pc:sldMk cId="2393230848" sldId="351"/>
        </pc:sldMkLst>
      </pc:sldChg>
      <pc:sldChg chg="addSp delSp modSp add mod ord">
        <pc:chgData name="Meyer Raphael (PAR-ES)" userId="79615dfe-ed48-4e74-a40f-4f7b034c1c27" providerId="ADAL" clId="{82637165-BD6C-463E-9368-D87AAFC267FD}" dt="2021-05-07T08:25:44.501" v="87"/>
        <pc:sldMkLst>
          <pc:docMk/>
          <pc:sldMk cId="258869739" sldId="352"/>
        </pc:sldMkLst>
      </pc:sldChg>
      <pc:sldChg chg="addSp delSp modSp add mod ord">
        <pc:chgData name="Meyer Raphael (PAR-ES)" userId="79615dfe-ed48-4e74-a40f-4f7b034c1c27" providerId="ADAL" clId="{82637165-BD6C-463E-9368-D87AAFC267FD}" dt="2021-05-07T08:27:07.666" v="97" actId="14100"/>
        <pc:sldMkLst>
          <pc:docMk/>
          <pc:sldMk cId="1811537745" sldId="353"/>
        </pc:sldMkLst>
      </pc:sldChg>
    </pc:docChg>
  </pc:docChgLst>
  <pc:docChgLst>
    <pc:chgData name="Meyer Raphael (PAR-ES)" userId="79615dfe-ed48-4e74-a40f-4f7b034c1c27" providerId="ADAL" clId="{B0E92903-F512-4B5C-8C62-1C6EC17B587B}"/>
    <pc:docChg chg="custSel addSld modSld sldOrd">
      <pc:chgData name="Meyer Raphael (PAR-ES)" userId="79615dfe-ed48-4e74-a40f-4f7b034c1c27" providerId="ADAL" clId="{B0E92903-F512-4B5C-8C62-1C6EC17B587B}" dt="2021-10-05T13:09:13.838" v="206" actId="729"/>
      <pc:docMkLst>
        <pc:docMk/>
      </pc:docMkLst>
      <pc:sldChg chg="addSp modSp add mod ord modShow">
        <pc:chgData name="Meyer Raphael (PAR-ES)" userId="79615dfe-ed48-4e74-a40f-4f7b034c1c27" providerId="ADAL" clId="{B0E92903-F512-4B5C-8C62-1C6EC17B587B}" dt="2021-10-05T13:09:09.029" v="205" actId="729"/>
        <pc:sldMkLst>
          <pc:docMk/>
          <pc:sldMk cId="4111543747" sldId="368"/>
        </pc:sldMkLst>
      </pc:sldChg>
      <pc:sldChg chg="addSp delSp modSp add mod modShow">
        <pc:chgData name="Meyer Raphael (PAR-ES)" userId="79615dfe-ed48-4e74-a40f-4f7b034c1c27" providerId="ADAL" clId="{B0E92903-F512-4B5C-8C62-1C6EC17B587B}" dt="2021-10-05T13:09:13.838" v="206" actId="729"/>
        <pc:sldMkLst>
          <pc:docMk/>
          <pc:sldMk cId="2479672112" sldId="369"/>
        </pc:sldMkLst>
      </pc:sldChg>
    </pc:docChg>
  </pc:docChgLst>
  <pc:docChgLst>
    <pc:chgData name="Meyer Raphael (PAR-ES)" userId="79615dfe-ed48-4e74-a40f-4f7b034c1c27" providerId="ADAL" clId="{5528737C-C315-4961-BADA-2AFD94279709}"/>
    <pc:docChg chg="custSel addSld delSld modSld sldOrd">
      <pc:chgData name="Meyer Raphael (PAR-ES)" userId="79615dfe-ed48-4e74-a40f-4f7b034c1c27" providerId="ADAL" clId="{5528737C-C315-4961-BADA-2AFD94279709}" dt="2021-02-04T09:20:18.670" v="64" actId="2696"/>
      <pc:docMkLst>
        <pc:docMk/>
      </pc:docMkLst>
      <pc:sldChg chg="modSp mod">
        <pc:chgData name="Meyer Raphael (PAR-ES)" userId="79615dfe-ed48-4e74-a40f-4f7b034c1c27" providerId="ADAL" clId="{5528737C-C315-4961-BADA-2AFD94279709}" dt="2021-02-04T09:16:40.032" v="47" actId="20577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5528737C-C315-4961-BADA-2AFD94279709}" dt="2021-02-04T09:18:44.866" v="57" actId="2696"/>
        <pc:sldMkLst>
          <pc:docMk/>
          <pc:sldMk cId="3848357479" sldId="323"/>
        </pc:sldMkLst>
      </pc:sldChg>
      <pc:sldChg chg="del">
        <pc:chgData name="Meyer Raphael (PAR-ES)" userId="79615dfe-ed48-4e74-a40f-4f7b034c1c27" providerId="ADAL" clId="{5528737C-C315-4961-BADA-2AFD94279709}" dt="2021-02-04T09:20:18.670" v="64" actId="2696"/>
        <pc:sldMkLst>
          <pc:docMk/>
          <pc:sldMk cId="2334667298" sldId="324"/>
        </pc:sldMkLst>
      </pc:sldChg>
      <pc:sldChg chg="addSp delSp modSp add ord">
        <pc:chgData name="Meyer Raphael (PAR-ES)" userId="79615dfe-ed48-4e74-a40f-4f7b034c1c27" providerId="ADAL" clId="{5528737C-C315-4961-BADA-2AFD94279709}" dt="2021-02-04T09:18:15.544" v="56"/>
        <pc:sldMkLst>
          <pc:docMk/>
          <pc:sldMk cId="3641903134" sldId="326"/>
        </pc:sldMkLst>
      </pc:sldChg>
      <pc:sldChg chg="addSp delSp modSp add ord">
        <pc:chgData name="Meyer Raphael (PAR-ES)" userId="79615dfe-ed48-4e74-a40f-4f7b034c1c27" providerId="ADAL" clId="{5528737C-C315-4961-BADA-2AFD94279709}" dt="2021-02-04T09:20:06.672" v="63" actId="14100"/>
        <pc:sldMkLst>
          <pc:docMk/>
          <pc:sldMk cId="3348111305" sldId="327"/>
        </pc:sldMkLst>
      </pc:sldChg>
    </pc:docChg>
  </pc:docChgLst>
  <pc:docChgLst>
    <pc:chgData name="Meyer Raphael (PAR-ES)" userId="79615dfe-ed48-4e74-a40f-4f7b034c1c27" providerId="ADAL" clId="{EF1FC0F8-B9C4-4F2D-A33F-C755998C42B1}"/>
    <pc:docChg chg="modSld">
      <pc:chgData name="Meyer Raphael (PAR-ES)" userId="79615dfe-ed48-4e74-a40f-4f7b034c1c27" providerId="ADAL" clId="{EF1FC0F8-B9C4-4F2D-A33F-C755998C42B1}" dt="2021-07-09T09:26:33.786" v="93" actId="1038"/>
      <pc:docMkLst>
        <pc:docMk/>
      </pc:docMkLst>
      <pc:sldChg chg="modSp mod">
        <pc:chgData name="Meyer Raphael (PAR-ES)" userId="79615dfe-ed48-4e74-a40f-4f7b034c1c27" providerId="ADAL" clId="{EF1FC0F8-B9C4-4F2D-A33F-C755998C42B1}" dt="2021-07-09T09:22:24.942" v="50" actId="2791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EF1FC0F8-B9C4-4F2D-A33F-C755998C42B1}" dt="2021-07-09T09:24:31.830" v="72" actId="1038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EF1FC0F8-B9C4-4F2D-A33F-C755998C42B1}" dt="2021-07-09T09:26:33.786" v="93" actId="1038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89FC39B2-103A-4EEF-895E-3C08461244ED}"/>
    <pc:docChg chg="modSld">
      <pc:chgData name="Meyer Raphael (PAR-ES)" userId="79615dfe-ed48-4e74-a40f-4f7b034c1c27" providerId="ADAL" clId="{89FC39B2-103A-4EEF-895E-3C08461244ED}" dt="2021-10-01T08:41:50.683" v="29" actId="1037"/>
      <pc:docMkLst>
        <pc:docMk/>
      </pc:docMkLst>
      <pc:sldChg chg="modSp mod">
        <pc:chgData name="Meyer Raphael (PAR-ES)" userId="79615dfe-ed48-4e74-a40f-4f7b034c1c27" providerId="ADAL" clId="{89FC39B2-103A-4EEF-895E-3C08461244ED}" dt="2021-10-01T08:41:16.302" v="10" actId="103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89FC39B2-103A-4EEF-895E-3C08461244ED}" dt="2021-10-01T08:41:35.721" v="21" actId="1037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89FC39B2-103A-4EEF-895E-3C08461244ED}" dt="2021-10-01T08:41:50.683" v="29" actId="1037"/>
        <pc:sldMkLst>
          <pc:docMk/>
          <pc:sldMk cId="689864941" sldId="366"/>
        </pc:sldMkLst>
      </pc:sldChg>
    </pc:docChg>
  </pc:docChgLst>
  <pc:docChgLst>
    <pc:chgData name="Weigel Stefan (KOM-PGA-VSF)" userId="fd3b2067-2981-4ad8-bf3a-d2e1004e4fa8" providerId="ADAL" clId="{EDEF8CE5-AEB3-4B6F-9D97-5FC90FB664AC}"/>
    <pc:docChg chg="modSld">
      <pc:chgData name="Weigel Stefan (KOM-PGA-VSF)" userId="fd3b2067-2981-4ad8-bf3a-d2e1004e4fa8" providerId="ADAL" clId="{EDEF8CE5-AEB3-4B6F-9D97-5FC90FB664AC}" dt="2020-12-23T10:57:56.671" v="137" actId="1038"/>
      <pc:docMkLst>
        <pc:docMk/>
      </pc:docMkLst>
      <pc:sldChg chg="modSp mod">
        <pc:chgData name="Weigel Stefan (KOM-PGA-VSF)" userId="fd3b2067-2981-4ad8-bf3a-d2e1004e4fa8" providerId="ADAL" clId="{EDEF8CE5-AEB3-4B6F-9D97-5FC90FB664AC}" dt="2020-12-23T10:52:55.375" v="52" actId="1038"/>
        <pc:sldMkLst>
          <pc:docMk/>
          <pc:sldMk cId="1667945532" sldId="306"/>
        </pc:sldMkLst>
      </pc:sldChg>
      <pc:sldChg chg="modSp mod">
        <pc:chgData name="Weigel Stefan (KOM-PGA-VSF)" userId="fd3b2067-2981-4ad8-bf3a-d2e1004e4fa8" providerId="ADAL" clId="{EDEF8CE5-AEB3-4B6F-9D97-5FC90FB664AC}" dt="2020-12-23T10:55:53.829" v="92" actId="20577"/>
        <pc:sldMkLst>
          <pc:docMk/>
          <pc:sldMk cId="2802950074" sldId="315"/>
        </pc:sldMkLst>
      </pc:sldChg>
      <pc:sldChg chg="modSp mod">
        <pc:chgData name="Weigel Stefan (KOM-PGA-VSF)" userId="fd3b2067-2981-4ad8-bf3a-d2e1004e4fa8" providerId="ADAL" clId="{EDEF8CE5-AEB3-4B6F-9D97-5FC90FB664AC}" dt="2020-12-23T10:57:56.671" v="137" actId="1038"/>
        <pc:sldMkLst>
          <pc:docMk/>
          <pc:sldMk cId="3685268070" sldId="316"/>
        </pc:sldMkLst>
      </pc:sldChg>
    </pc:docChg>
  </pc:docChgLst>
  <pc:docChgLst>
    <pc:chgData name="Zeller Andrea (KOM-MF-CID)" userId="5e8ae8d3-c7b8-435e-9429-37345fcff44c" providerId="ADAL" clId="{29954E35-41BF-4A3F-9459-33302CDBE46E}"/>
    <pc:docChg chg="undo custSel modSld">
      <pc:chgData name="Zeller Andrea (KOM-MF-CID)" userId="5e8ae8d3-c7b8-435e-9429-37345fcff44c" providerId="ADAL" clId="{29954E35-41BF-4A3F-9459-33302CDBE46E}" dt="2021-11-03T12:48:45.404" v="77" actId="478"/>
      <pc:docMkLst>
        <pc:docMk/>
      </pc:docMkLst>
      <pc:sldChg chg="addSp delSp modSp mod">
        <pc:chgData name="Zeller Andrea (KOM-MF-CID)" userId="5e8ae8d3-c7b8-435e-9429-37345fcff44c" providerId="ADAL" clId="{29954E35-41BF-4A3F-9459-33302CDBE46E}" dt="2021-11-03T12:48:45.404" v="77" actId="478"/>
        <pc:sldMkLst>
          <pc:docMk/>
          <pc:sldMk cId="3808035539" sldId="270"/>
        </pc:sldMkLst>
      </pc:sldChg>
    </pc:docChg>
  </pc:docChgLst>
  <pc:docChgLst>
    <pc:chgData name="Meyer Raphael (PAR-ES)" userId="79615dfe-ed48-4e74-a40f-4f7b034c1c27" providerId="ADAL" clId="{10F694D6-807D-4949-9503-515E89DD48AB}"/>
    <pc:docChg chg="delSld">
      <pc:chgData name="Meyer Raphael (PAR-ES)" userId="79615dfe-ed48-4e74-a40f-4f7b034c1c27" providerId="ADAL" clId="{10F694D6-807D-4949-9503-515E89DD48AB}" dt="2022-03-09T15:20:13.407" v="0" actId="47"/>
      <pc:docMkLst>
        <pc:docMk/>
      </pc:docMkLst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1214120989" sldId="414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3878003729" sldId="415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2150380132" sldId="416"/>
        </pc:sldMkLst>
      </pc:sldChg>
    </pc:docChg>
  </pc:docChgLst>
  <pc:docChgLst>
    <pc:chgData name="Meyer Raphael (PAR-ES)" userId="79615dfe-ed48-4e74-a40f-4f7b034c1c27" providerId="ADAL" clId="{470C434F-95E8-436B-A1F0-5B170DA19DE6}"/>
    <pc:docChg chg="undo custSel addSld modSld">
      <pc:chgData name="Meyer Raphael (PAR-ES)" userId="79615dfe-ed48-4e74-a40f-4f7b034c1c27" providerId="ADAL" clId="{470C434F-95E8-436B-A1F0-5B170DA19DE6}" dt="2021-11-08T09:49:12.579" v="193" actId="27918"/>
      <pc:docMkLst>
        <pc:docMk/>
      </pc:docMkLst>
      <pc:sldChg chg="modSp mod">
        <pc:chgData name="Meyer Raphael (PAR-ES)" userId="79615dfe-ed48-4e74-a40f-4f7b034c1c27" providerId="ADAL" clId="{470C434F-95E8-436B-A1F0-5B170DA19DE6}" dt="2021-11-08T09:39:09.766" v="188" actId="1036"/>
        <pc:sldMkLst>
          <pc:docMk/>
          <pc:sldMk cId="3808035539" sldId="270"/>
        </pc:sldMkLst>
      </pc:sldChg>
      <pc:sldChg chg="add mod">
        <pc:chgData name="Meyer Raphael (PAR-ES)" userId="79615dfe-ed48-4e74-a40f-4f7b034c1c27" providerId="ADAL" clId="{470C434F-95E8-436B-A1F0-5B170DA19DE6}" dt="2021-11-08T09:49:12.579" v="193" actId="27918"/>
        <pc:sldMkLst>
          <pc:docMk/>
          <pc:sldMk cId="2540367841" sldId="274"/>
        </pc:sldMkLst>
      </pc:sldChg>
    </pc:docChg>
  </pc:docChgLst>
  <pc:docChgLst>
    <pc:chgData name="Meyer Raphael (PAR-ES)" userId="79615dfe-ed48-4e74-a40f-4f7b034c1c27" providerId="ADAL" clId="{73F4FE47-712E-4DC0-BDEC-155433499AFA}"/>
    <pc:docChg chg="modSld">
      <pc:chgData name="Meyer Raphael (PAR-ES)" userId="79615dfe-ed48-4e74-a40f-4f7b034c1c27" providerId="ADAL" clId="{73F4FE47-712E-4DC0-BDEC-155433499AFA}" dt="2021-10-20T12:32:04.938" v="7" actId="20577"/>
      <pc:docMkLst>
        <pc:docMk/>
      </pc:docMkLst>
      <pc:sldChg chg="addSp modSp mod">
        <pc:chgData name="Meyer Raphael (PAR-ES)" userId="79615dfe-ed48-4e74-a40f-4f7b034c1c27" providerId="ADAL" clId="{73F4FE47-712E-4DC0-BDEC-155433499AFA}" dt="2021-10-20T12:32:04.938" v="7" actId="20577"/>
        <pc:sldMkLst>
          <pc:docMk/>
          <pc:sldMk cId="3759573184" sldId="375"/>
        </pc:sldMkLst>
      </pc:sldChg>
      <pc:sldChg chg="mod">
        <pc:chgData name="Meyer Raphael (PAR-ES)" userId="79615dfe-ed48-4e74-a40f-4f7b034c1c27" providerId="ADAL" clId="{73F4FE47-712E-4DC0-BDEC-155433499AFA}" dt="2021-10-20T11:25:47.998" v="1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156068F-21D5-4E72-87AA-951E564FE16F}"/>
    <pc:docChg chg="modSld">
      <pc:chgData name="Meyer Raphael (PAR-ES)" userId="79615dfe-ed48-4e74-a40f-4f7b034c1c27" providerId="ADAL" clId="{3156068F-21D5-4E72-87AA-951E564FE16F}" dt="2021-08-20T12:08:49.615" v="92" actId="1037"/>
      <pc:docMkLst>
        <pc:docMk/>
      </pc:docMkLst>
      <pc:sldChg chg="modSp mod">
        <pc:chgData name="Meyer Raphael (PAR-ES)" userId="79615dfe-ed48-4e74-a40f-4f7b034c1c27" providerId="ADAL" clId="{3156068F-21D5-4E72-87AA-951E564FE16F}" dt="2021-08-20T12:03:51.406" v="46" actId="1037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3156068F-21D5-4E72-87AA-951E564FE16F}" dt="2021-08-20T12:06:55.416" v="72" actId="27918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3156068F-21D5-4E72-87AA-951E564FE16F}" dt="2021-08-20T12:08:49.615" v="92" actId="1037"/>
        <pc:sldMkLst>
          <pc:docMk/>
          <pc:sldMk cId="689864941" sldId="366"/>
        </pc:sldMkLst>
      </pc:sldChg>
    </pc:docChg>
  </pc:docChgLst>
  <pc:docChgLst>
    <pc:chgData name="Meyer Raphael (PAR-EPS)" userId="79615dfe-ed48-4e74-a40f-4f7b034c1c27" providerId="ADAL" clId="{DEF3271C-96C0-4224-9716-B9837A934B06}"/>
    <pc:docChg chg="modSld">
      <pc:chgData name="Meyer Raphael (PAR-EPS)" userId="79615dfe-ed48-4e74-a40f-4f7b034c1c27" providerId="ADAL" clId="{DEF3271C-96C0-4224-9716-B9837A934B06}" dt="2025-01-27T12:58:04.022" v="1" actId="27918"/>
      <pc:docMkLst>
        <pc:docMk/>
      </pc:docMkLst>
      <pc:sldChg chg="mod">
        <pc:chgData name="Meyer Raphael (PAR-EPS)" userId="79615dfe-ed48-4e74-a40f-4f7b034c1c27" providerId="ADAL" clId="{DEF3271C-96C0-4224-9716-B9837A934B06}" dt="2025-01-27T12:58:04.022" v="1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50B11D1E-3C98-42A5-AC2C-CB81D3349B72}"/>
    <pc:docChg chg="undo custSel modSld">
      <pc:chgData name="Meyer Raphael (PAR-ES)" userId="79615dfe-ed48-4e74-a40f-4f7b034c1c27" providerId="ADAL" clId="{50B11D1E-3C98-42A5-AC2C-CB81D3349B72}" dt="2021-05-25T14:17:56.453" v="188" actId="1037"/>
      <pc:docMkLst>
        <pc:docMk/>
      </pc:docMkLst>
      <pc:sldChg chg="addSp delSp modSp mod">
        <pc:chgData name="Meyer Raphael (PAR-ES)" userId="79615dfe-ed48-4e74-a40f-4f7b034c1c27" providerId="ADAL" clId="{50B11D1E-3C98-42A5-AC2C-CB81D3349B72}" dt="2021-05-25T14:17:56.453" v="188" actId="1037"/>
        <pc:sldMkLst>
          <pc:docMk/>
          <pc:sldMk cId="1495152177" sldId="298"/>
        </pc:sldMkLst>
      </pc:sldChg>
      <pc:sldChg chg="mod">
        <pc:chgData name="Meyer Raphael (PAR-ES)" userId="79615dfe-ed48-4e74-a40f-4f7b034c1c27" providerId="ADAL" clId="{50B11D1E-3C98-42A5-AC2C-CB81D3349B72}" dt="2021-05-25T13:44:31.437" v="5" actId="27918"/>
        <pc:sldMkLst>
          <pc:docMk/>
          <pc:sldMk cId="1667945532" sldId="306"/>
        </pc:sldMkLst>
      </pc:sldChg>
      <pc:sldChg chg="mod">
        <pc:chgData name="Meyer Raphael (PAR-ES)" userId="79615dfe-ed48-4e74-a40f-4f7b034c1c27" providerId="ADAL" clId="{50B11D1E-3C98-42A5-AC2C-CB81D3349B72}" dt="2021-05-25T14:03:31.785" v="28" actId="27918"/>
        <pc:sldMkLst>
          <pc:docMk/>
          <pc:sldMk cId="3480515475" sldId="357"/>
        </pc:sldMkLst>
      </pc:sldChg>
    </pc:docChg>
  </pc:docChgLst>
  <pc:docChgLst>
    <pc:chgData name="Meyer Raphael (PAR-ES)" userId="79615dfe-ed48-4e74-a40f-4f7b034c1c27" providerId="ADAL" clId="{C3A857A9-D187-4A8A-B6CF-844B098D50BB}"/>
    <pc:docChg chg="modSld">
      <pc:chgData name="Meyer Raphael (PAR-ES)" userId="79615dfe-ed48-4e74-a40f-4f7b034c1c27" providerId="ADAL" clId="{C3A857A9-D187-4A8A-B6CF-844B098D50BB}" dt="2021-10-01T08:23:54.667" v="44" actId="20577"/>
      <pc:docMkLst>
        <pc:docMk/>
      </pc:docMkLst>
      <pc:sldChg chg="modSp mod">
        <pc:chgData name="Meyer Raphael (PAR-ES)" userId="79615dfe-ed48-4e74-a40f-4f7b034c1c27" providerId="ADAL" clId="{C3A857A9-D187-4A8A-B6CF-844B098D50BB}" dt="2021-10-01T08:23:24.970" v="37" actId="20577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C3A857A9-D187-4A8A-B6CF-844B098D50BB}" dt="2021-10-01T08:23:44.823" v="41" actId="20577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C3A857A9-D187-4A8A-B6CF-844B098D50BB}" dt="2021-10-01T08:23:54.667" v="44" actId="20577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74A59743-142D-4CF8-870C-5D2A831C7023}"/>
    <pc:docChg chg="modSld">
      <pc:chgData name="Meyer Raphael (PAR-ES)" userId="79615dfe-ed48-4e74-a40f-4f7b034c1c27" providerId="ADAL" clId="{74A59743-142D-4CF8-870C-5D2A831C7023}" dt="2022-03-09T16:40:35.701" v="36" actId="1037"/>
      <pc:docMkLst>
        <pc:docMk/>
      </pc:docMkLst>
      <pc:sldChg chg="modSp mod">
        <pc:chgData name="Meyer Raphael (PAR-ES)" userId="79615dfe-ed48-4e74-a40f-4f7b034c1c27" providerId="ADAL" clId="{74A59743-142D-4CF8-870C-5D2A831C7023}" dt="2022-03-09T16:40:35.701" v="36" actId="1037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92EE8BAC-19AC-48CE-A3E5-4ED76E0D1882}"/>
    <pc:docChg chg="undo custSel addSld delSld modSld sldOrd">
      <pc:chgData name="Meyer Raphael (PAR-ES)" userId="79615dfe-ed48-4e74-a40f-4f7b034c1c27" providerId="ADAL" clId="{92EE8BAC-19AC-48CE-A3E5-4ED76E0D1882}" dt="2021-10-13T12:34:09.248" v="467" actId="1037"/>
      <pc:docMkLst>
        <pc:docMk/>
      </pc:docMkLst>
      <pc:sldChg chg="ord">
        <pc:chgData name="Meyer Raphael (PAR-ES)" userId="79615dfe-ed48-4e74-a40f-4f7b034c1c27" providerId="ADAL" clId="{92EE8BAC-19AC-48CE-A3E5-4ED76E0D1882}" dt="2021-10-13T09:03:17.145" v="2"/>
        <pc:sldMkLst>
          <pc:docMk/>
          <pc:sldMk cId="3137099422" sldId="358"/>
        </pc:sldMkLst>
      </pc:sldChg>
      <pc:sldChg chg="addSp modSp mod ord">
        <pc:chgData name="Meyer Raphael (PAR-ES)" userId="79615dfe-ed48-4e74-a40f-4f7b034c1c27" providerId="ADAL" clId="{92EE8BAC-19AC-48CE-A3E5-4ED76E0D1882}" dt="2021-10-13T10:00:48.591" v="106"/>
        <pc:sldMkLst>
          <pc:docMk/>
          <pc:sldMk cId="3462026173" sldId="370"/>
        </pc:sldMkLst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259040757" sldId="371"/>
        </pc:sldMkLst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661015866" sldId="372"/>
        </pc:sldMkLst>
      </pc:sldChg>
      <pc:sldChg chg="addSp delSp modSp add mod">
        <pc:chgData name="Meyer Raphael (PAR-ES)" userId="79615dfe-ed48-4e74-a40f-4f7b034c1c27" providerId="ADAL" clId="{92EE8BAC-19AC-48CE-A3E5-4ED76E0D1882}" dt="2021-10-13T12:34:09.248" v="467" actId="1037"/>
        <pc:sldMkLst>
          <pc:docMk/>
          <pc:sldMk cId="1537997412" sldId="373"/>
        </pc:sldMkLst>
      </pc:sldChg>
      <pc:sldChg chg="modSp add del">
        <pc:chgData name="Meyer Raphael (PAR-ES)" userId="79615dfe-ed48-4e74-a40f-4f7b034c1c27" providerId="ADAL" clId="{92EE8BAC-19AC-48CE-A3E5-4ED76E0D1882}" dt="2021-10-13T10:03:11.163" v="109" actId="2696"/>
        <pc:sldMkLst>
          <pc:docMk/>
          <pc:sldMk cId="2833047153" sldId="374"/>
        </pc:sldMkLst>
      </pc:sldChg>
    </pc:docChg>
  </pc:docChgLst>
  <pc:docChgLst>
    <pc:chgData name="Meyer Raphael (PAR-ES)" userId="79615dfe-ed48-4e74-a40f-4f7b034c1c27" providerId="ADAL" clId="{7ED1063F-D2A9-43CF-91B5-C9448CFA5831}"/>
    <pc:docChg chg="modSld">
      <pc:chgData name="Meyer Raphael (PAR-ES)" userId="79615dfe-ed48-4e74-a40f-4f7b034c1c27" providerId="ADAL" clId="{7ED1063F-D2A9-43CF-91B5-C9448CFA5831}" dt="2021-11-23T10:02:31.376" v="3" actId="20577"/>
      <pc:docMkLst>
        <pc:docMk/>
      </pc:docMkLst>
      <pc:sldChg chg="modSp mod">
        <pc:chgData name="Meyer Raphael (PAR-ES)" userId="79615dfe-ed48-4e74-a40f-4f7b034c1c27" providerId="ADAL" clId="{7ED1063F-D2A9-43CF-91B5-C9448CFA5831}" dt="2021-11-23T10:02:31.376" v="3" actId="20577"/>
        <pc:sldMkLst>
          <pc:docMk/>
          <pc:sldMk cId="2641487227" sldId="271"/>
        </pc:sldMkLst>
      </pc:sldChg>
    </pc:docChg>
  </pc:docChgLst>
  <pc:docChgLst>
    <pc:chgData name="Meyer Raphael (PAR-ES)" userId="79615dfe-ed48-4e74-a40f-4f7b034c1c27" providerId="ADAL" clId="{10982BC3-D958-4B41-9357-68E9BDD6C909}"/>
    <pc:docChg chg="delSld">
      <pc:chgData name="Meyer Raphael (PAR-ES)" userId="79615dfe-ed48-4e74-a40f-4f7b034c1c27" providerId="ADAL" clId="{10982BC3-D958-4B41-9357-68E9BDD6C909}" dt="2021-11-02T14:17:15.877" v="0" actId="47"/>
      <pc:docMkLst>
        <pc:docMk/>
      </pc:docMkLst>
      <pc:sldChg chg="del">
        <pc:chgData name="Meyer Raphael (PAR-ES)" userId="79615dfe-ed48-4e74-a40f-4f7b034c1c27" providerId="ADAL" clId="{10982BC3-D958-4B41-9357-68E9BDD6C909}" dt="2021-11-02T14:17:15.877" v="0" actId="47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9874381-8D5F-4C40-BD22-D0192665E6B5}"/>
    <pc:docChg chg="modSld">
      <pc:chgData name="Meyer Raphael (PAR-ES)" userId="79615dfe-ed48-4e74-a40f-4f7b034c1c27" providerId="ADAL" clId="{39874381-8D5F-4C40-BD22-D0192665E6B5}" dt="2021-10-29T08:18:00.949" v="52" actId="1037"/>
      <pc:docMkLst>
        <pc:docMk/>
      </pc:docMkLst>
      <pc:sldChg chg="modSp mod">
        <pc:chgData name="Meyer Raphael (PAR-ES)" userId="79615dfe-ed48-4e74-a40f-4f7b034c1c27" providerId="ADAL" clId="{39874381-8D5F-4C40-BD22-D0192665E6B5}" dt="2021-10-29T08:17:23.674" v="37" actId="1037"/>
        <pc:sldMkLst>
          <pc:docMk/>
          <pc:sldMk cId="2343299233" sldId="374"/>
        </pc:sldMkLst>
      </pc:sldChg>
      <pc:sldChg chg="modSp mod">
        <pc:chgData name="Meyer Raphael (PAR-ES)" userId="79615dfe-ed48-4e74-a40f-4f7b034c1c27" providerId="ADAL" clId="{39874381-8D5F-4C40-BD22-D0192665E6B5}" dt="2021-10-29T08:17:45.301" v="45" actId="1038"/>
        <pc:sldMkLst>
          <pc:docMk/>
          <pc:sldMk cId="3759573184" sldId="375"/>
        </pc:sldMkLst>
      </pc:sldChg>
      <pc:sldChg chg="modSp mod">
        <pc:chgData name="Meyer Raphael (PAR-ES)" userId="79615dfe-ed48-4e74-a40f-4f7b034c1c27" providerId="ADAL" clId="{39874381-8D5F-4C40-BD22-D0192665E6B5}" dt="2021-10-29T08:18:00.949" v="52" actId="1037"/>
        <pc:sldMkLst>
          <pc:docMk/>
          <pc:sldMk cId="3027727826" sldId="376"/>
        </pc:sldMkLst>
      </pc:sldChg>
    </pc:docChg>
  </pc:docChgLst>
  <pc:docChgLst>
    <pc:chgData name="Meyer Raphael (PAR-ES)" userId="79615dfe-ed48-4e74-a40f-4f7b034c1c27" providerId="ADAL" clId="{DE7C88A0-74DE-46DA-9412-192AAB9D7595}"/>
    <pc:docChg chg="undo custSel delSld modSld">
      <pc:chgData name="Meyer Raphael (PAR-ES)" userId="79615dfe-ed48-4e74-a40f-4f7b034c1c27" providerId="ADAL" clId="{DE7C88A0-74DE-46DA-9412-192AAB9D7595}" dt="2021-11-08T11:21:13.895" v="201" actId="1035"/>
      <pc:docMkLst>
        <pc:docMk/>
      </pc:docMkLst>
      <pc:sldChg chg="modSp mod">
        <pc:chgData name="Meyer Raphael (PAR-ES)" userId="79615dfe-ed48-4e74-a40f-4f7b034c1c27" providerId="ADAL" clId="{DE7C88A0-74DE-46DA-9412-192AAB9D7595}" dt="2021-11-08T11:05:51.260" v="10" actId="6549"/>
        <pc:sldMkLst>
          <pc:docMk/>
          <pc:sldMk cId="3808035539" sldId="270"/>
        </pc:sldMkLst>
      </pc:sldChg>
      <pc:sldChg chg="modSp mod">
        <pc:chgData name="Meyer Raphael (PAR-ES)" userId="79615dfe-ed48-4e74-a40f-4f7b034c1c27" providerId="ADAL" clId="{DE7C88A0-74DE-46DA-9412-192AAB9D7595}" dt="2021-11-08T11:10:34.123" v="44" actId="404"/>
        <pc:sldMkLst>
          <pc:docMk/>
          <pc:sldMk cId="3677740869" sldId="271"/>
        </pc:sldMkLst>
      </pc:sldChg>
      <pc:sldChg chg="modSp mod">
        <pc:chgData name="Meyer Raphael (PAR-ES)" userId="79615dfe-ed48-4e74-a40f-4f7b034c1c27" providerId="ADAL" clId="{DE7C88A0-74DE-46DA-9412-192AAB9D7595}" dt="2021-11-08T11:17:15.274" v="119" actId="207"/>
        <pc:sldMkLst>
          <pc:docMk/>
          <pc:sldMk cId="1963209825" sldId="272"/>
        </pc:sldMkLst>
      </pc:sldChg>
      <pc:sldChg chg="modSp mod">
        <pc:chgData name="Meyer Raphael (PAR-ES)" userId="79615dfe-ed48-4e74-a40f-4f7b034c1c27" providerId="ADAL" clId="{DE7C88A0-74DE-46DA-9412-192AAB9D7595}" dt="2021-11-08T11:21:13.895" v="201" actId="1035"/>
        <pc:sldMkLst>
          <pc:docMk/>
          <pc:sldMk cId="1065586608" sldId="273"/>
        </pc:sldMkLst>
      </pc:sldChg>
      <pc:sldChg chg="del">
        <pc:chgData name="Meyer Raphael (PAR-ES)" userId="79615dfe-ed48-4e74-a40f-4f7b034c1c27" providerId="ADAL" clId="{DE7C88A0-74DE-46DA-9412-192AAB9D7595}" dt="2021-11-08T10:59:24.534" v="0" actId="2696"/>
        <pc:sldMkLst>
          <pc:docMk/>
          <pc:sldMk cId="2540367841" sldId="274"/>
        </pc:sldMkLst>
      </pc:sldChg>
    </pc:docChg>
  </pc:docChgLst>
  <pc:docChgLst>
    <pc:chgData name="Weigel Stefan (PAR-ES)" userId="fd3b2067-2981-4ad8-bf3a-d2e1004e4fa8" providerId="ADAL" clId="{810092A7-32AC-41E8-9C31-9700D54B766C}"/>
    <pc:docChg chg="modSld">
      <pc:chgData name="Weigel Stefan (PAR-ES)" userId="fd3b2067-2981-4ad8-bf3a-d2e1004e4fa8" providerId="ADAL" clId="{810092A7-32AC-41E8-9C31-9700D54B766C}" dt="2021-09-03T09:16:09.993" v="613" actId="1038"/>
      <pc:docMkLst>
        <pc:docMk/>
      </pc:docMkLst>
      <pc:sldChg chg="modSp mod">
        <pc:chgData name="Weigel Stefan (PAR-ES)" userId="fd3b2067-2981-4ad8-bf3a-d2e1004e4fa8" providerId="ADAL" clId="{810092A7-32AC-41E8-9C31-9700D54B766C}" dt="2021-09-03T09:13:19.810" v="559" actId="1038"/>
        <pc:sldMkLst>
          <pc:docMk/>
          <pc:sldMk cId="1495152177" sldId="298"/>
        </pc:sldMkLst>
      </pc:sldChg>
      <pc:sldChg chg="modSp mod">
        <pc:chgData name="Weigel Stefan (PAR-ES)" userId="fd3b2067-2981-4ad8-bf3a-d2e1004e4fa8" providerId="ADAL" clId="{810092A7-32AC-41E8-9C31-9700D54B766C}" dt="2021-09-03T09:14:42.160" v="585" actId="1038"/>
        <pc:sldMkLst>
          <pc:docMk/>
          <pc:sldMk cId="3590012689" sldId="365"/>
        </pc:sldMkLst>
      </pc:sldChg>
      <pc:sldChg chg="modSp mod">
        <pc:chgData name="Weigel Stefan (PAR-ES)" userId="fd3b2067-2981-4ad8-bf3a-d2e1004e4fa8" providerId="ADAL" clId="{810092A7-32AC-41E8-9C31-9700D54B766C}" dt="2021-09-03T09:16:09.993" v="613" actId="1038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BBB1A706-ED97-4FE3-A763-5C40A5C5E6DA}"/>
    <pc:docChg chg="custSel addSld delSld modSld sldOrd">
      <pc:chgData name="Meyer Raphael (PAR-ES)" userId="79615dfe-ed48-4e74-a40f-4f7b034c1c27" providerId="ADAL" clId="{BBB1A706-ED97-4FE3-A763-5C40A5C5E6DA}" dt="2021-04-01T06:53:05.185" v="95" actId="27918"/>
      <pc:docMkLst>
        <pc:docMk/>
      </pc:docMkLst>
      <pc:sldChg chg="modSp mod">
        <pc:chgData name="Meyer Raphael (PAR-ES)" userId="79615dfe-ed48-4e74-a40f-4f7b034c1c27" providerId="ADAL" clId="{BBB1A706-ED97-4FE3-A763-5C40A5C5E6DA}" dt="2021-04-01T06:53:05.185" v="95" actId="27918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BBB1A706-ED97-4FE3-A763-5C40A5C5E6DA}" dt="2021-04-01T06:49:45.726" v="72" actId="2696"/>
        <pc:sldMkLst>
          <pc:docMk/>
          <pc:sldMk cId="205331994" sldId="340"/>
        </pc:sldMkLst>
      </pc:sldChg>
      <pc:sldChg chg="del">
        <pc:chgData name="Meyer Raphael (PAR-ES)" userId="79615dfe-ed48-4e74-a40f-4f7b034c1c27" providerId="ADAL" clId="{BBB1A706-ED97-4FE3-A763-5C40A5C5E6DA}" dt="2021-04-01T06:51:41.230" v="81" actId="2696"/>
        <pc:sldMkLst>
          <pc:docMk/>
          <pc:sldMk cId="3020850231" sldId="341"/>
        </pc:sldMkLst>
      </pc:sldChg>
      <pc:sldChg chg="addSp delSp modSp add mod ord">
        <pc:chgData name="Meyer Raphael (PAR-ES)" userId="79615dfe-ed48-4e74-a40f-4f7b034c1c27" providerId="ADAL" clId="{BBB1A706-ED97-4FE3-A763-5C40A5C5E6DA}" dt="2021-04-01T06:49:21.365" v="71"/>
        <pc:sldMkLst>
          <pc:docMk/>
          <pc:sldMk cId="2400256824" sldId="342"/>
        </pc:sldMkLst>
      </pc:sldChg>
      <pc:sldChg chg="addSp delSp modSp add mod ord">
        <pc:chgData name="Meyer Raphael (PAR-ES)" userId="79615dfe-ed48-4e74-a40f-4f7b034c1c27" providerId="ADAL" clId="{BBB1A706-ED97-4FE3-A763-5C40A5C5E6DA}" dt="2021-04-01T06:50:52.022" v="80" actId="14100"/>
        <pc:sldMkLst>
          <pc:docMk/>
          <pc:sldMk cId="684558250" sldId="343"/>
        </pc:sldMkLst>
      </pc:sldChg>
    </pc:docChg>
  </pc:docChgLst>
  <pc:docChgLst>
    <pc:chgData name="Meyer Raphael (PAR-ES)" userId="79615dfe-ed48-4e74-a40f-4f7b034c1c27" providerId="ADAL" clId="{38AF8AF8-3015-4A40-885D-1810E82E92DA}"/>
    <pc:docChg chg="delSld">
      <pc:chgData name="Meyer Raphael (PAR-ES)" userId="79615dfe-ed48-4e74-a40f-4f7b034c1c27" providerId="ADAL" clId="{38AF8AF8-3015-4A40-885D-1810E82E92DA}" dt="2022-03-09T15:47:26.635" v="0" actId="47"/>
      <pc:docMkLst>
        <pc:docMk/>
      </pc:docMkLst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844382326" sldId="415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251798312" sldId="416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1913231849" sldId="417"/>
        </pc:sldMkLst>
      </pc:sldChg>
    </pc:docChg>
  </pc:docChgLst>
  <pc:docChgLst>
    <pc:chgData name="Meyer Raphael (PAR-ES)" userId="79615dfe-ed48-4e74-a40f-4f7b034c1c27" providerId="ADAL" clId="{0712858C-16EF-4F56-A99A-2501A98C8650}"/>
    <pc:docChg chg="undo custSel addSld modSld">
      <pc:chgData name="Meyer Raphael (PAR-ES)" userId="79615dfe-ed48-4e74-a40f-4f7b034c1c27" providerId="ADAL" clId="{0712858C-16EF-4F56-A99A-2501A98C8650}" dt="2021-10-07T13:56:46.888" v="380" actId="20577"/>
      <pc:docMkLst>
        <pc:docMk/>
      </pc:docMkLst>
      <pc:sldChg chg="addSp modSp mod">
        <pc:chgData name="Meyer Raphael (PAR-ES)" userId="79615dfe-ed48-4e74-a40f-4f7b034c1c27" providerId="ADAL" clId="{0712858C-16EF-4F56-A99A-2501A98C8650}" dt="2021-10-07T10:57:43.139" v="165" actId="1038"/>
        <pc:sldMkLst>
          <pc:docMk/>
          <pc:sldMk cId="2479672112" sldId="369"/>
        </pc:sldMkLst>
      </pc:sldChg>
      <pc:sldChg chg="addSp delSp modSp add mod">
        <pc:chgData name="Meyer Raphael (PAR-ES)" userId="79615dfe-ed48-4e74-a40f-4f7b034c1c27" providerId="ADAL" clId="{0712858C-16EF-4F56-A99A-2501A98C8650}" dt="2021-10-07T13:56:46.888" v="380" actId="20577"/>
        <pc:sldMkLst>
          <pc:docMk/>
          <pc:sldMk cId="3462026173" sldId="370"/>
        </pc:sldMkLst>
      </pc:sldChg>
    </pc:docChg>
  </pc:docChgLst>
  <pc:docChgLst>
    <pc:chgData name="Meyer Raphael (PAR-ES)" userId="79615dfe-ed48-4e74-a40f-4f7b034c1c27" providerId="ADAL" clId="{8F7AFD01-8FC7-4C21-BC24-E6066722842E}"/>
    <pc:docChg chg="delSld">
      <pc:chgData name="Meyer Raphael (PAR-ES)" userId="79615dfe-ed48-4e74-a40f-4f7b034c1c27" providerId="ADAL" clId="{8F7AFD01-8FC7-4C21-BC24-E6066722842E}" dt="2021-06-15T07:22:54.651" v="6" actId="2696"/>
      <pc:docMkLst>
        <pc:docMk/>
      </pc:docMkLst>
      <pc:sldChg chg="del">
        <pc:chgData name="Meyer Raphael (PAR-ES)" userId="79615dfe-ed48-4e74-a40f-4f7b034c1c27" providerId="ADAL" clId="{8F7AFD01-8FC7-4C21-BC24-E6066722842E}" dt="2021-06-15T07:22:09.401" v="1" actId="2696"/>
        <pc:sldMkLst>
          <pc:docMk/>
          <pc:sldMk cId="342226240" sldId="295"/>
        </pc:sldMkLst>
      </pc:sldChg>
      <pc:sldChg chg="del">
        <pc:chgData name="Meyer Raphael (PAR-ES)" userId="79615dfe-ed48-4e74-a40f-4f7b034c1c27" providerId="ADAL" clId="{8F7AFD01-8FC7-4C21-BC24-E6066722842E}" dt="2021-06-15T07:22:54.651" v="6" actId="2696"/>
        <pc:sldMkLst>
          <pc:docMk/>
          <pc:sldMk cId="1492035608" sldId="296"/>
        </pc:sldMkLst>
      </pc:sldChg>
      <pc:sldChg chg="del">
        <pc:chgData name="Meyer Raphael (PAR-ES)" userId="79615dfe-ed48-4e74-a40f-4f7b034c1c27" providerId="ADAL" clId="{8F7AFD01-8FC7-4C21-BC24-E6066722842E}" dt="2021-06-15T07:22:03.263" v="0" actId="2696"/>
        <pc:sldMkLst>
          <pc:docMk/>
          <pc:sldMk cId="1670059232" sldId="297"/>
        </pc:sldMkLst>
      </pc:sldChg>
      <pc:sldChg chg="del">
        <pc:chgData name="Meyer Raphael (PAR-ES)" userId="79615dfe-ed48-4e74-a40f-4f7b034c1c27" providerId="ADAL" clId="{8F7AFD01-8FC7-4C21-BC24-E6066722842E}" dt="2021-06-15T07:22:18.041" v="2" actId="2696"/>
        <pc:sldMkLst>
          <pc:docMk/>
          <pc:sldMk cId="1794381502" sldId="301"/>
        </pc:sldMkLst>
      </pc:sldChg>
      <pc:sldChg chg="del">
        <pc:chgData name="Meyer Raphael (PAR-ES)" userId="79615dfe-ed48-4e74-a40f-4f7b034c1c27" providerId="ADAL" clId="{8F7AFD01-8FC7-4C21-BC24-E6066722842E}" dt="2021-06-15T07:22:26.902" v="4" actId="2696"/>
        <pc:sldMkLst>
          <pc:docMk/>
          <pc:sldMk cId="2829123890" sldId="302"/>
        </pc:sldMkLst>
      </pc:sldChg>
      <pc:sldChg chg="del">
        <pc:chgData name="Meyer Raphael (PAR-ES)" userId="79615dfe-ed48-4e74-a40f-4f7b034c1c27" providerId="ADAL" clId="{8F7AFD01-8FC7-4C21-BC24-E6066722842E}" dt="2021-06-15T07:22:31.797" v="5" actId="2696"/>
        <pc:sldMkLst>
          <pc:docMk/>
          <pc:sldMk cId="220263692" sldId="303"/>
        </pc:sldMkLst>
      </pc:sldChg>
      <pc:sldChg chg="del">
        <pc:chgData name="Meyer Raphael (PAR-ES)" userId="79615dfe-ed48-4e74-a40f-4f7b034c1c27" providerId="ADAL" clId="{8F7AFD01-8FC7-4C21-BC24-E6066722842E}" dt="2021-06-15T07:22:23.185" v="3" actId="2696"/>
        <pc:sldMkLst>
          <pc:docMk/>
          <pc:sldMk cId="4199929677" sldId="304"/>
        </pc:sldMkLst>
      </pc:sldChg>
    </pc:docChg>
  </pc:docChgLst>
  <pc:docChgLst>
    <pc:chgData name="Meyer Raphael (PAR-ES)" userId="79615dfe-ed48-4e74-a40f-4f7b034c1c27" providerId="ADAL" clId="{6FC2220F-25B4-483E-8E4F-9E2FCA818304}"/>
    <pc:docChg chg="undo custSel modSld">
      <pc:chgData name="Meyer Raphael (PAR-ES)" userId="79615dfe-ed48-4e74-a40f-4f7b034c1c27" providerId="ADAL" clId="{6FC2220F-25B4-483E-8E4F-9E2FCA818304}" dt="2021-10-25T08:17:44.179" v="1021" actId="20577"/>
      <pc:docMkLst>
        <pc:docMk/>
      </pc:docMkLst>
      <pc:sldChg chg="modSp mod">
        <pc:chgData name="Meyer Raphael (PAR-ES)" userId="79615dfe-ed48-4e74-a40f-4f7b034c1c27" providerId="ADAL" clId="{6FC2220F-25B4-483E-8E4F-9E2FCA818304}" dt="2021-10-22T07:15:02.229" v="67" actId="1038"/>
        <pc:sldMkLst>
          <pc:docMk/>
          <pc:sldMk cId="2343299233" sldId="374"/>
        </pc:sldMkLst>
      </pc:sldChg>
      <pc:sldChg chg="modSp mod">
        <pc:chgData name="Meyer Raphael (PAR-ES)" userId="79615dfe-ed48-4e74-a40f-4f7b034c1c27" providerId="ADAL" clId="{6FC2220F-25B4-483E-8E4F-9E2FCA818304}" dt="2021-10-22T07:15:39.555" v="77" actId="1037"/>
        <pc:sldMkLst>
          <pc:docMk/>
          <pc:sldMk cId="3759573184" sldId="375"/>
        </pc:sldMkLst>
      </pc:sldChg>
      <pc:sldChg chg="modSp mod">
        <pc:chgData name="Meyer Raphael (PAR-ES)" userId="79615dfe-ed48-4e74-a40f-4f7b034c1c27" providerId="ADAL" clId="{6FC2220F-25B4-483E-8E4F-9E2FCA818304}" dt="2021-10-22T07:15:49.707" v="87" actId="1037"/>
        <pc:sldMkLst>
          <pc:docMk/>
          <pc:sldMk cId="3027727826" sldId="376"/>
        </pc:sldMkLst>
      </pc:sldChg>
      <pc:sldChg chg="addSp modSp mod">
        <pc:chgData name="Meyer Raphael (PAR-ES)" userId="79615dfe-ed48-4e74-a40f-4f7b034c1c27" providerId="ADAL" clId="{6FC2220F-25B4-483E-8E4F-9E2FCA818304}" dt="2021-10-25T07:43:51.061" v="868" actId="207"/>
        <pc:sldMkLst>
          <pc:docMk/>
          <pc:sldMk cId="1199121354" sldId="417"/>
        </pc:sldMkLst>
      </pc:sldChg>
      <pc:sldChg chg="addSp modSp mod">
        <pc:chgData name="Meyer Raphael (PAR-ES)" userId="79615dfe-ed48-4e74-a40f-4f7b034c1c27" providerId="ADAL" clId="{6FC2220F-25B4-483E-8E4F-9E2FCA818304}" dt="2021-10-25T08:13:48.600" v="1007" actId="20577"/>
        <pc:sldMkLst>
          <pc:docMk/>
          <pc:sldMk cId="200941906" sldId="419"/>
        </pc:sldMkLst>
      </pc:sldChg>
      <pc:sldChg chg="addSp delSp modSp mod">
        <pc:chgData name="Meyer Raphael (PAR-ES)" userId="79615dfe-ed48-4e74-a40f-4f7b034c1c27" providerId="ADAL" clId="{6FC2220F-25B4-483E-8E4F-9E2FCA818304}" dt="2021-10-25T08:17:44.179" v="1021" actId="20577"/>
        <pc:sldMkLst>
          <pc:docMk/>
          <pc:sldMk cId="3299254992" sldId="420"/>
        </pc:sldMkLst>
      </pc:sldChg>
    </pc:docChg>
  </pc:docChgLst>
  <pc:docChgLst>
    <pc:chgData name="Meyer Raphael (PAR-ES)" userId="79615dfe-ed48-4e74-a40f-4f7b034c1c27" providerId="ADAL" clId="{40A9BA90-785D-4DA2-BADF-77C405BC64A0}"/>
    <pc:docChg chg="undo custSel addSld delSld modSld sldOrd">
      <pc:chgData name="Meyer Raphael (PAR-ES)" userId="79615dfe-ed48-4e74-a40f-4f7b034c1c27" providerId="ADAL" clId="{40A9BA90-785D-4DA2-BADF-77C405BC64A0}" dt="2021-06-15T14:51:50.820" v="274"/>
      <pc:docMkLst>
        <pc:docMk/>
      </pc:docMkLst>
      <pc:sldChg chg="modSp mod">
        <pc:chgData name="Meyer Raphael (PAR-ES)" userId="79615dfe-ed48-4e74-a40f-4f7b034c1c27" providerId="ADAL" clId="{40A9BA90-785D-4DA2-BADF-77C405BC64A0}" dt="2021-06-15T14:37:09.270" v="158" actId="554"/>
        <pc:sldMkLst>
          <pc:docMk/>
          <pc:sldMk cId="1495152177" sldId="298"/>
        </pc:sldMkLst>
      </pc:sldChg>
      <pc:sldChg chg="modSp del ord">
        <pc:chgData name="Meyer Raphael (PAR-ES)" userId="79615dfe-ed48-4e74-a40f-4f7b034c1c27" providerId="ADAL" clId="{40A9BA90-785D-4DA2-BADF-77C405BC64A0}" dt="2021-06-15T14:49:08.825" v="261" actId="47"/>
        <pc:sldMkLst>
          <pc:docMk/>
          <pc:sldMk cId="1559304935" sldId="363"/>
        </pc:sldMkLst>
      </pc:sldChg>
      <pc:sldChg chg="del ord">
        <pc:chgData name="Meyer Raphael (PAR-ES)" userId="79615dfe-ed48-4e74-a40f-4f7b034c1c27" providerId="ADAL" clId="{40A9BA90-785D-4DA2-BADF-77C405BC64A0}" dt="2021-06-15T14:50:31.407" v="267" actId="47"/>
        <pc:sldMkLst>
          <pc:docMk/>
          <pc:sldMk cId="2043265091" sldId="364"/>
        </pc:sldMkLst>
      </pc:sldChg>
      <pc:sldChg chg="addSp delSp modSp add mod">
        <pc:chgData name="Meyer Raphael (PAR-ES)" userId="79615dfe-ed48-4e74-a40f-4f7b034c1c27" providerId="ADAL" clId="{40A9BA90-785D-4DA2-BADF-77C405BC64A0}" dt="2021-06-15T14:48:56.292" v="260" actId="207"/>
        <pc:sldMkLst>
          <pc:docMk/>
          <pc:sldMk cId="3590012689" sldId="365"/>
        </pc:sldMkLst>
      </pc:sldChg>
      <pc:sldChg chg="modSp add mod">
        <pc:chgData name="Meyer Raphael (PAR-ES)" userId="79615dfe-ed48-4e74-a40f-4f7b034c1c27" providerId="ADAL" clId="{40A9BA90-785D-4DA2-BADF-77C405BC64A0}" dt="2021-06-15T14:51:50.820" v="274"/>
        <pc:sldMkLst>
          <pc:docMk/>
          <pc:sldMk cId="689864941" sldId="366"/>
        </pc:sldMkLst>
      </pc:sldChg>
    </pc:docChg>
  </pc:docChgLst>
  <pc:docChgLst>
    <pc:chgData name="Weigel Stefan (PAR-EPS)" userId="fd3b2067-2981-4ad8-bf3a-d2e1004e4fa8" providerId="ADAL" clId="{3A472D7B-CFA3-4C8D-8F34-1ECCE952B027}"/>
    <pc:docChg chg="modSld">
      <pc:chgData name="Weigel Stefan (PAR-EPS)" userId="fd3b2067-2981-4ad8-bf3a-d2e1004e4fa8" providerId="ADAL" clId="{3A472D7B-CFA3-4C8D-8F34-1ECCE952B027}" dt="2025-02-24T11:02:33.606" v="53" actId="20577"/>
      <pc:docMkLst>
        <pc:docMk/>
      </pc:docMkLst>
      <pc:sldChg chg="modSp mod">
        <pc:chgData name="Weigel Stefan (PAR-EPS)" userId="fd3b2067-2981-4ad8-bf3a-d2e1004e4fa8" providerId="ADAL" clId="{3A472D7B-CFA3-4C8D-8F34-1ECCE952B027}" dt="2025-02-24T11:02:33.606" v="53" actId="20577"/>
        <pc:sldMkLst>
          <pc:docMk/>
          <pc:sldMk cId="3865012081" sldId="415"/>
        </pc:sldMkLst>
        <pc:spChg chg="mod">
          <ac:chgData name="Weigel Stefan (PAR-EPS)" userId="fd3b2067-2981-4ad8-bf3a-d2e1004e4fa8" providerId="ADAL" clId="{3A472D7B-CFA3-4C8D-8F34-1ECCE952B027}" dt="2025-02-24T11:02:33.606" v="53" actId="20577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Weigel Stefan (PAR-EPS)" userId="fd3b2067-2981-4ad8-bf3a-d2e1004e4fa8" providerId="ADAL" clId="{3A472D7B-CFA3-4C8D-8F34-1ECCE952B027}" dt="2025-02-14T18:21:18.622" v="8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5381B09C-6CC7-4512-B6AD-055336C6B097}"/>
    <pc:docChg chg="delSld">
      <pc:chgData name="Meyer Raphael (PAR-ES)" userId="79615dfe-ed48-4e74-a40f-4f7b034c1c27" providerId="ADAL" clId="{5381B09C-6CC7-4512-B6AD-055336C6B097}" dt="2021-11-08T11:32:43.108" v="0" actId="47"/>
      <pc:docMkLst>
        <pc:docMk/>
      </pc:docMkLst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3677740869" sldId="271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963209825" sldId="272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065586608" sldId="273"/>
        </pc:sldMkLst>
      </pc:sldChg>
    </pc:docChg>
  </pc:docChgLst>
  <pc:docChgLst>
    <pc:chgData name="Weigel Stefan (KOM-PGA-VSF)" userId="fd3b2067-2981-4ad8-bf3a-d2e1004e4fa8" providerId="ADAL" clId="{E58961C8-12A7-4E0C-8D19-B5F32C4D6914}"/>
    <pc:docChg chg="modSld sldOrd">
      <pc:chgData name="Weigel Stefan (KOM-PGA-VSF)" userId="fd3b2067-2981-4ad8-bf3a-d2e1004e4fa8" providerId="ADAL" clId="{E58961C8-12A7-4E0C-8D19-B5F32C4D6914}" dt="2020-10-06T09:46:59.642" v="2"/>
      <pc:docMkLst>
        <pc:docMk/>
      </pc:docMkLst>
      <pc:sldChg chg="modTransition">
        <pc:chgData name="Weigel Stefan (KOM-PGA-VSF)" userId="fd3b2067-2981-4ad8-bf3a-d2e1004e4fa8" providerId="ADAL" clId="{E58961C8-12A7-4E0C-8D19-B5F32C4D6914}" dt="2020-10-06T09:46:57.109" v="1"/>
        <pc:sldMkLst>
          <pc:docMk/>
          <pc:sldMk cId="1624757107" sldId="293"/>
        </pc:sldMkLst>
      </pc:sldChg>
      <pc:sldChg chg="modTransition">
        <pc:chgData name="Weigel Stefan (KOM-PGA-VSF)" userId="fd3b2067-2981-4ad8-bf3a-d2e1004e4fa8" providerId="ADAL" clId="{E58961C8-12A7-4E0C-8D19-B5F32C4D6914}" dt="2020-10-06T09:46:59.642" v="2"/>
        <pc:sldMkLst>
          <pc:docMk/>
          <pc:sldMk cId="278967075" sldId="294"/>
        </pc:sldMkLst>
      </pc:sldChg>
      <pc:sldChg chg="ord">
        <pc:chgData name="Weigel Stefan (KOM-PGA-VSF)" userId="fd3b2067-2981-4ad8-bf3a-d2e1004e4fa8" providerId="ADAL" clId="{E58961C8-12A7-4E0C-8D19-B5F32C4D6914}" dt="2020-10-06T09:46:47.762" v="0"/>
        <pc:sldMkLst>
          <pc:docMk/>
          <pc:sldMk cId="342226240" sldId="295"/>
        </pc:sldMkLst>
      </pc:sldChg>
    </pc:docChg>
  </pc:docChgLst>
  <pc:docChgLst>
    <pc:chgData name="Meyer Raphael (PAR-ES)" userId="79615dfe-ed48-4e74-a40f-4f7b034c1c27" providerId="ADAL" clId="{9C3B3081-711B-47CA-B6D3-9CEBB9DB5DFD}"/>
    <pc:docChg chg="undo redo custSel addSld delSld modSld sldOrd">
      <pc:chgData name="Meyer Raphael (PAR-ES)" userId="79615dfe-ed48-4e74-a40f-4f7b034c1c27" providerId="ADAL" clId="{9C3B3081-711B-47CA-B6D3-9CEBB9DB5DFD}" dt="2021-05-27T07:08:20.426" v="250" actId="27918"/>
      <pc:docMkLst>
        <pc:docMk/>
      </pc:docMkLst>
      <pc:sldChg chg="mod">
        <pc:chgData name="Meyer Raphael (PAR-ES)" userId="79615dfe-ed48-4e74-a40f-4f7b034c1c27" providerId="ADAL" clId="{9C3B3081-711B-47CA-B6D3-9CEBB9DB5DFD}" dt="2021-05-27T07:08:20.426" v="250" actId="2791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9C3B3081-711B-47CA-B6D3-9CEBB9DB5DFD}" dt="2021-05-27T06:55:36.772" v="201" actId="552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9C3B3081-711B-47CA-B6D3-9CEBB9DB5DFD}" dt="2021-05-27T06:58:46.931" v="214" actId="2696"/>
        <pc:sldMkLst>
          <pc:docMk/>
          <pc:sldMk cId="1952189380" sldId="356"/>
        </pc:sldMkLst>
      </pc:sldChg>
      <pc:sldChg chg="modSp del mod">
        <pc:chgData name="Meyer Raphael (PAR-ES)" userId="79615dfe-ed48-4e74-a40f-4f7b034c1c27" providerId="ADAL" clId="{9C3B3081-711B-47CA-B6D3-9CEBB9DB5DFD}" dt="2021-05-27T06:59:59.827" v="224" actId="2696"/>
        <pc:sldMkLst>
          <pc:docMk/>
          <pc:sldMk cId="3480515475" sldId="357"/>
        </pc:sldMkLst>
      </pc:sldChg>
      <pc:sldChg chg="addSp delSp modSp add mod ord">
        <pc:chgData name="Meyer Raphael (PAR-ES)" userId="79615dfe-ed48-4e74-a40f-4f7b034c1c27" providerId="ADAL" clId="{9C3B3081-711B-47CA-B6D3-9CEBB9DB5DFD}" dt="2021-05-27T06:58:32.197" v="213"/>
        <pc:sldMkLst>
          <pc:docMk/>
          <pc:sldMk cId="1357620443" sldId="359"/>
        </pc:sldMkLst>
      </pc:sldChg>
      <pc:sldChg chg="addSp delSp modSp add mod ord">
        <pc:chgData name="Meyer Raphael (PAR-ES)" userId="79615dfe-ed48-4e74-a40f-4f7b034c1c27" providerId="ADAL" clId="{9C3B3081-711B-47CA-B6D3-9CEBB9DB5DFD}" dt="2021-05-27T06:59:48.985" v="223" actId="14100"/>
        <pc:sldMkLst>
          <pc:docMk/>
          <pc:sldMk cId="2316055797" sldId="360"/>
        </pc:sldMkLst>
      </pc:sldChg>
    </pc:docChg>
  </pc:docChgLst>
  <pc:docChgLst>
    <pc:chgData name="Meyer Raphael (PAR-ES)" userId="79615dfe-ed48-4e74-a40f-4f7b034c1c27" providerId="ADAL" clId="{03B58AC3-EEA0-4B80-B319-B65A39D0367A}"/>
    <pc:docChg chg="custSel delSld modSld">
      <pc:chgData name="Meyer Raphael (PAR-ES)" userId="79615dfe-ed48-4e74-a40f-4f7b034c1c27" providerId="ADAL" clId="{03B58AC3-EEA0-4B80-B319-B65A39D0367A}" dt="2021-06-14T08:15:01.320" v="32" actId="478"/>
      <pc:docMkLst>
        <pc:docMk/>
      </pc:docMkLst>
      <pc:sldChg chg="addSp delSp modSp mod">
        <pc:chgData name="Meyer Raphael (PAR-ES)" userId="79615dfe-ed48-4e74-a40f-4f7b034c1c27" providerId="ADAL" clId="{03B58AC3-EEA0-4B80-B319-B65A39D0367A}" dt="2021-06-14T08:15:01.320" v="32" actId="478"/>
        <pc:sldMkLst>
          <pc:docMk/>
          <pc:sldMk cId="1495152177" sldId="298"/>
        </pc:sldMkLst>
      </pc:sldChg>
      <pc:sldChg chg="del">
        <pc:chgData name="Meyer Raphael (PAR-ES)" userId="79615dfe-ed48-4e74-a40f-4f7b034c1c27" providerId="ADAL" clId="{03B58AC3-EEA0-4B80-B319-B65A39D0367A}" dt="2021-06-14T08:01:54.366" v="0" actId="47"/>
        <pc:sldMkLst>
          <pc:docMk/>
          <pc:sldMk cId="2817904021" sldId="319"/>
        </pc:sldMkLst>
      </pc:sldChg>
      <pc:sldChg chg="del">
        <pc:chgData name="Meyer Raphael (PAR-ES)" userId="79615dfe-ed48-4e74-a40f-4f7b034c1c27" providerId="ADAL" clId="{03B58AC3-EEA0-4B80-B319-B65A39D0367A}" dt="2021-06-14T08:05:10.770" v="3" actId="2696"/>
        <pc:sldMkLst>
          <pc:docMk/>
          <pc:sldMk cId="202659337" sldId="320"/>
        </pc:sldMkLst>
      </pc:sldChg>
      <pc:sldChg chg="modSp mod">
        <pc:chgData name="Meyer Raphael (PAR-ES)" userId="79615dfe-ed48-4e74-a40f-4f7b034c1c27" providerId="ADAL" clId="{03B58AC3-EEA0-4B80-B319-B65A39D0367A}" dt="2021-06-14T08:09:52.886" v="25" actId="20577"/>
        <pc:sldMkLst>
          <pc:docMk/>
          <pc:sldMk cId="1559304935" sldId="363"/>
        </pc:sldMkLst>
      </pc:sldChg>
      <pc:sldChg chg="modSp mod">
        <pc:chgData name="Meyer Raphael (PAR-ES)" userId="79615dfe-ed48-4e74-a40f-4f7b034c1c27" providerId="ADAL" clId="{03B58AC3-EEA0-4B80-B319-B65A39D0367A}" dt="2021-06-14T08:09:43.934" v="19" actId="20577"/>
        <pc:sldMkLst>
          <pc:docMk/>
          <pc:sldMk cId="2043265091" sldId="364"/>
        </pc:sldMkLst>
      </pc:sldChg>
    </pc:docChg>
  </pc:docChgLst>
  <pc:docChgLst>
    <pc:chgData name="Meyer Raphael (PAR-ES)" userId="79615dfe-ed48-4e74-a40f-4f7b034c1c27" providerId="ADAL" clId="{EAA1A0B4-0AC9-439E-AF8B-B8D190C4CB46}"/>
    <pc:docChg chg="modSld">
      <pc:chgData name="Meyer Raphael (PAR-ES)" userId="79615dfe-ed48-4e74-a40f-4f7b034c1c27" providerId="ADAL" clId="{EAA1A0B4-0AC9-439E-AF8B-B8D190C4CB46}" dt="2021-05-28T12:30:01.979" v="43" actId="1037"/>
      <pc:docMkLst>
        <pc:docMk/>
      </pc:docMkLst>
      <pc:sldChg chg="modSp mod">
        <pc:chgData name="Meyer Raphael (PAR-ES)" userId="79615dfe-ed48-4e74-a40f-4f7b034c1c27" providerId="ADAL" clId="{EAA1A0B4-0AC9-439E-AF8B-B8D190C4CB46}" dt="2021-05-28T12:30:01.979" v="43" actId="1037"/>
        <pc:sldMkLst>
          <pc:docMk/>
          <pc:sldMk cId="1495152177" sldId="298"/>
        </pc:sldMkLst>
      </pc:sldChg>
    </pc:docChg>
  </pc:docChgLst>
  <pc:docChgLst>
    <pc:chgData name="Meyer Raphael (PAR-ES)" userId="79615dfe-ed48-4e74-a40f-4f7b034c1c27" providerId="ADAL" clId="{6CBE310B-8AD8-4E27-BE2B-82789F9F801F}"/>
    <pc:docChg chg="undo custSel addSld delSld modSld sldOrd">
      <pc:chgData name="Meyer Raphael (PAR-ES)" userId="79615dfe-ed48-4e74-a40f-4f7b034c1c27" providerId="ADAL" clId="{6CBE310B-8AD8-4E27-BE2B-82789F9F801F}" dt="2021-02-25T08:18:46.817" v="126" actId="2696"/>
      <pc:docMkLst>
        <pc:docMk/>
      </pc:docMkLst>
      <pc:sldChg chg="delSp modSp mod">
        <pc:chgData name="Meyer Raphael (PAR-ES)" userId="79615dfe-ed48-4e74-a40f-4f7b034c1c27" providerId="ADAL" clId="{6CBE310B-8AD8-4E27-BE2B-82789F9F801F}" dt="2021-02-25T08:14:28.668" v="102" actId="1038"/>
        <pc:sldMkLst>
          <pc:docMk/>
          <pc:sldMk cId="1667945532" sldId="306"/>
        </pc:sldMkLst>
      </pc:sldChg>
      <pc:sldChg chg="modSp">
        <pc:chgData name="Meyer Raphael (PAR-ES)" userId="79615dfe-ed48-4e74-a40f-4f7b034c1c27" providerId="ADAL" clId="{6CBE310B-8AD8-4E27-BE2B-82789F9F801F}" dt="2021-02-25T08:08:52.754" v="76" actId="692"/>
        <pc:sldMkLst>
          <pc:docMk/>
          <pc:sldMk cId="277025245" sldId="325"/>
        </pc:sldMkLst>
      </pc:sldChg>
      <pc:sldChg chg="del">
        <pc:chgData name="Meyer Raphael (PAR-ES)" userId="79615dfe-ed48-4e74-a40f-4f7b034c1c27" providerId="ADAL" clId="{6CBE310B-8AD8-4E27-BE2B-82789F9F801F}" dt="2021-02-25T08:18:46.817" v="126" actId="2696"/>
        <pc:sldMkLst>
          <pc:docMk/>
          <pc:sldMk cId="1861201491" sldId="330"/>
        </pc:sldMkLst>
      </pc:sldChg>
      <pc:sldChg chg="add del">
        <pc:chgData name="Meyer Raphael (PAR-ES)" userId="79615dfe-ed48-4e74-a40f-4f7b034c1c27" providerId="ADAL" clId="{6CBE310B-8AD8-4E27-BE2B-82789F9F801F}" dt="2021-02-25T08:16:31.832" v="116" actId="2696"/>
        <pc:sldMkLst>
          <pc:docMk/>
          <pc:sldMk cId="1241728994" sldId="331"/>
        </pc:sldMkLst>
      </pc:sldChg>
      <pc:sldChg chg="addSp delSp modSp add ord">
        <pc:chgData name="Meyer Raphael (PAR-ES)" userId="79615dfe-ed48-4e74-a40f-4f7b034c1c27" providerId="ADAL" clId="{6CBE310B-8AD8-4E27-BE2B-82789F9F801F}" dt="2021-02-25T08:16:16.378" v="115"/>
        <pc:sldMkLst>
          <pc:docMk/>
          <pc:sldMk cId="423704220" sldId="332"/>
        </pc:sldMkLst>
      </pc:sldChg>
      <pc:sldChg chg="addSp delSp modSp add ord">
        <pc:chgData name="Meyer Raphael (PAR-ES)" userId="79615dfe-ed48-4e74-a40f-4f7b034c1c27" providerId="ADAL" clId="{6CBE310B-8AD8-4E27-BE2B-82789F9F801F}" dt="2021-02-25T08:18:18.939" v="125"/>
        <pc:sldMkLst>
          <pc:docMk/>
          <pc:sldMk cId="3676330928" sldId="333"/>
        </pc:sldMkLst>
      </pc:sldChg>
    </pc:docChg>
  </pc:docChgLst>
  <pc:docChgLst>
    <pc:chgData name="Meyer Raphael (PAR-ES)" userId="79615dfe-ed48-4e74-a40f-4f7b034c1c27" providerId="ADAL" clId="{6DEBFCCA-05D0-4F82-BE10-06920730471D}"/>
    <pc:docChg chg="custSel addSld delSld modSld sldOrd">
      <pc:chgData name="Meyer Raphael (PAR-ES)" userId="79615dfe-ed48-4e74-a40f-4f7b034c1c27" providerId="ADAL" clId="{6DEBFCCA-05D0-4F82-BE10-06920730471D}" dt="2021-04-15T07:37:46.057" v="86" actId="47"/>
      <pc:docMkLst>
        <pc:docMk/>
      </pc:docMkLst>
      <pc:sldChg chg="modSp mod">
        <pc:chgData name="Meyer Raphael (PAR-ES)" userId="79615dfe-ed48-4e74-a40f-4f7b034c1c27" providerId="ADAL" clId="{6DEBFCCA-05D0-4F82-BE10-06920730471D}" dt="2021-04-15T07:32:45.364" v="59" actId="20577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6DEBFCCA-05D0-4F82-BE10-06920730471D}" dt="2021-04-15T07:34:47.950" v="73" actId="47"/>
        <pc:sldMkLst>
          <pc:docMk/>
          <pc:sldMk cId="2164349284" sldId="344"/>
        </pc:sldMkLst>
      </pc:sldChg>
      <pc:sldChg chg="modSp del">
        <pc:chgData name="Meyer Raphael (PAR-ES)" userId="79615dfe-ed48-4e74-a40f-4f7b034c1c27" providerId="ADAL" clId="{6DEBFCCA-05D0-4F82-BE10-06920730471D}" dt="2021-04-15T07:37:46.057" v="86" actId="47"/>
        <pc:sldMkLst>
          <pc:docMk/>
          <pc:sldMk cId="2994949244" sldId="345"/>
        </pc:sldMkLst>
      </pc:sldChg>
      <pc:sldChg chg="del mod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586406932" sldId="346"/>
        </pc:sldMkLst>
      </pc:sldChg>
      <pc:sldChg chg="addSp delSp modSp add mod ord">
        <pc:chgData name="Meyer Raphael (PAR-ES)" userId="79615dfe-ed48-4e74-a40f-4f7b034c1c27" providerId="ADAL" clId="{6DEBFCCA-05D0-4F82-BE10-06920730471D}" dt="2021-04-15T07:34:21.687" v="72"/>
        <pc:sldMkLst>
          <pc:docMk/>
          <pc:sldMk cId="3784104885" sldId="346"/>
        </pc:sldMkLst>
      </pc:sldChg>
      <pc:sldChg chg="addSp delSp modSp add mod ord">
        <pc:chgData name="Meyer Raphael (PAR-ES)" userId="79615dfe-ed48-4e74-a40f-4f7b034c1c27" providerId="ADAL" clId="{6DEBFCCA-05D0-4F82-BE10-06920730471D}" dt="2021-04-15T07:37:15.896" v="85" actId="14100"/>
        <pc:sldMkLst>
          <pc:docMk/>
          <pc:sldMk cId="502819407" sldId="347"/>
        </pc:sldMkLst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321596445" sldId="347"/>
        </pc:sldMkLst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052738061" sldId="348"/>
        </pc:sldMkLst>
      </pc:sldChg>
    </pc:docChg>
  </pc:docChgLst>
  <pc:docChgLst>
    <pc:chgData name="Meyer Raphael (PAR-ES)" userId="79615dfe-ed48-4e74-a40f-4f7b034c1c27" providerId="ADAL" clId="{406498AA-FC02-4732-8D04-74CC3D33B241}"/>
    <pc:docChg chg="addSld modSld">
      <pc:chgData name="Meyer Raphael (PAR-ES)" userId="79615dfe-ed48-4e74-a40f-4f7b034c1c27" providerId="ADAL" clId="{406498AA-FC02-4732-8D04-74CC3D33B241}" dt="2021-10-14T12:43:36.532" v="60" actId="1037"/>
      <pc:docMkLst>
        <pc:docMk/>
      </pc:docMkLst>
      <pc:sldChg chg="modSp add mod">
        <pc:chgData name="Meyer Raphael (PAR-ES)" userId="79615dfe-ed48-4e74-a40f-4f7b034c1c27" providerId="ADAL" clId="{406498AA-FC02-4732-8D04-74CC3D33B241}" dt="2021-10-14T12:40:11.412" v="27" actId="1038"/>
        <pc:sldMkLst>
          <pc:docMk/>
          <pc:sldMk cId="2343299233" sldId="374"/>
        </pc:sldMkLst>
      </pc:sldChg>
      <pc:sldChg chg="modSp add mod">
        <pc:chgData name="Meyer Raphael (PAR-ES)" userId="79615dfe-ed48-4e74-a40f-4f7b034c1c27" providerId="ADAL" clId="{406498AA-FC02-4732-8D04-74CC3D33B241}" dt="2021-10-14T12:42:27.536" v="50" actId="1037"/>
        <pc:sldMkLst>
          <pc:docMk/>
          <pc:sldMk cId="3759573184" sldId="375"/>
        </pc:sldMkLst>
      </pc:sldChg>
      <pc:sldChg chg="modSp add mod">
        <pc:chgData name="Meyer Raphael (PAR-ES)" userId="79615dfe-ed48-4e74-a40f-4f7b034c1c27" providerId="ADAL" clId="{406498AA-FC02-4732-8D04-74CC3D33B241}" dt="2021-10-14T12:43:36.532" v="60" actId="1037"/>
        <pc:sldMkLst>
          <pc:docMk/>
          <pc:sldMk cId="3027727826" sldId="376"/>
        </pc:sldMkLst>
      </pc:sldChg>
    </pc:docChg>
  </pc:docChgLst>
  <pc:docChgLst>
    <pc:chgData name="Meyer Raphael (PAR-ES)" userId="79615dfe-ed48-4e74-a40f-4f7b034c1c27" providerId="ADAL" clId="{E9CDB45E-1140-4018-8EC9-33D2ECEB95F1}"/>
    <pc:docChg chg="undo custSel modSld sldOrd">
      <pc:chgData name="Meyer Raphael (PAR-ES)" userId="79615dfe-ed48-4e74-a40f-4f7b034c1c27" providerId="ADAL" clId="{E9CDB45E-1140-4018-8EC9-33D2ECEB95F1}" dt="2021-06-17T07:29:28.117" v="133" actId="27918"/>
      <pc:docMkLst>
        <pc:docMk/>
      </pc:docMkLst>
      <pc:sldChg chg="modSp mod ord">
        <pc:chgData name="Meyer Raphael (PAR-ES)" userId="79615dfe-ed48-4e74-a40f-4f7b034c1c27" providerId="ADAL" clId="{E9CDB45E-1140-4018-8EC9-33D2ECEB95F1}" dt="2021-06-17T07:27:44.033" v="126" actId="20577"/>
        <pc:sldMkLst>
          <pc:docMk/>
          <pc:sldMk cId="1495152177" sldId="298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1667945532" sldId="306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4233813445" sldId="361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2720568063" sldId="362"/>
        </pc:sldMkLst>
      </pc:sldChg>
      <pc:sldChg chg="modSp mod ord">
        <pc:chgData name="Meyer Raphael (PAR-ES)" userId="79615dfe-ed48-4e74-a40f-4f7b034c1c27" providerId="ADAL" clId="{E9CDB45E-1140-4018-8EC9-33D2ECEB95F1}" dt="2021-06-17T07:29:28.117" v="133" actId="27918"/>
        <pc:sldMkLst>
          <pc:docMk/>
          <pc:sldMk cId="3590012689" sldId="365"/>
        </pc:sldMkLst>
      </pc:sldChg>
      <pc:sldChg chg="modSp mod ord">
        <pc:chgData name="Meyer Raphael (PAR-ES)" userId="79615dfe-ed48-4e74-a40f-4f7b034c1c27" providerId="ADAL" clId="{E9CDB45E-1140-4018-8EC9-33D2ECEB95F1}" dt="2021-06-17T07:27:52.158" v="130" actId="20577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138FBAD4-A7EE-47CF-8A8C-1E7C2BC2F598}"/>
    <pc:docChg chg="modSld">
      <pc:chgData name="Meyer Raphael (PAR-ES)" userId="79615dfe-ed48-4e74-a40f-4f7b034c1c27" providerId="ADAL" clId="{138FBAD4-A7EE-47CF-8A8C-1E7C2BC2F598}" dt="2021-08-13T11:00:10.357" v="99" actId="1037"/>
      <pc:docMkLst>
        <pc:docMk/>
      </pc:docMkLst>
      <pc:sldChg chg="modSp mod">
        <pc:chgData name="Meyer Raphael (PAR-ES)" userId="79615dfe-ed48-4e74-a40f-4f7b034c1c27" providerId="ADAL" clId="{138FBAD4-A7EE-47CF-8A8C-1E7C2BC2F598}" dt="2021-08-13T10:55:33.649" v="43" actId="103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138FBAD4-A7EE-47CF-8A8C-1E7C2BC2F598}" dt="2021-08-13T10:58:05.346" v="68" actId="1038"/>
        <pc:sldMkLst>
          <pc:docMk/>
          <pc:sldMk cId="3590012689" sldId="365"/>
        </pc:sldMkLst>
      </pc:sldChg>
      <pc:sldChg chg="modSp mod">
        <pc:chgData name="Meyer Raphael (PAR-ES)" userId="79615dfe-ed48-4e74-a40f-4f7b034c1c27" providerId="ADAL" clId="{138FBAD4-A7EE-47CF-8A8C-1E7C2BC2F598}" dt="2021-08-13T11:00:10.357" v="99" actId="1037"/>
        <pc:sldMkLst>
          <pc:docMk/>
          <pc:sldMk cId="689864941" sldId="366"/>
        </pc:sldMkLst>
      </pc:sldChg>
    </pc:docChg>
  </pc:docChgLst>
  <pc:docChgLst>
    <pc:chgData name="Meyer Raphael (PAR-ES)" userId="79615dfe-ed48-4e74-a40f-4f7b034c1c27" providerId="ADAL" clId="{3868D7A6-4E51-4910-8227-BB5E5AE62424}"/>
    <pc:docChg chg="undo custSel addSld delSld modSld sldOrd">
      <pc:chgData name="Meyer Raphael (PAR-ES)" userId="79615dfe-ed48-4e74-a40f-4f7b034c1c27" providerId="ADAL" clId="{3868D7A6-4E51-4910-8227-BB5E5AE62424}" dt="2021-06-11T07:18:27.335" v="86" actId="2696"/>
      <pc:docMkLst>
        <pc:docMk/>
      </pc:docMkLst>
      <pc:sldChg chg="addSp delSp modSp mod">
        <pc:chgData name="Meyer Raphael (PAR-ES)" userId="79615dfe-ed48-4e74-a40f-4f7b034c1c27" providerId="ADAL" clId="{3868D7A6-4E51-4910-8227-BB5E5AE62424}" dt="2021-06-11T07:15:23.082" v="60" actId="1076"/>
        <pc:sldMkLst>
          <pc:docMk/>
          <pc:sldMk cId="1667945532" sldId="306"/>
        </pc:sldMkLst>
      </pc:sldChg>
      <pc:sldChg chg="modSp del mod">
        <pc:chgData name="Meyer Raphael (PAR-ES)" userId="79615dfe-ed48-4e74-a40f-4f7b034c1c27" providerId="ADAL" clId="{3868D7A6-4E51-4910-8227-BB5E5AE62424}" dt="2021-06-11T07:16:56.014" v="75" actId="47"/>
        <pc:sldMkLst>
          <pc:docMk/>
          <pc:sldMk cId="1357620443" sldId="359"/>
        </pc:sldMkLst>
      </pc:sldChg>
      <pc:sldChg chg="modSp del mod">
        <pc:chgData name="Meyer Raphael (PAR-ES)" userId="79615dfe-ed48-4e74-a40f-4f7b034c1c27" providerId="ADAL" clId="{3868D7A6-4E51-4910-8227-BB5E5AE62424}" dt="2021-06-11T07:18:27.335" v="86" actId="2696"/>
        <pc:sldMkLst>
          <pc:docMk/>
          <pc:sldMk cId="2316055797" sldId="360"/>
        </pc:sldMkLst>
      </pc:sldChg>
      <pc:sldChg chg="addSp delSp modSp add mod ord">
        <pc:chgData name="Meyer Raphael (PAR-ES)" userId="79615dfe-ed48-4e74-a40f-4f7b034c1c27" providerId="ADAL" clId="{3868D7A6-4E51-4910-8227-BB5E5AE62424}" dt="2021-06-11T07:16:43.150" v="74"/>
        <pc:sldMkLst>
          <pc:docMk/>
          <pc:sldMk cId="4233813445" sldId="361"/>
        </pc:sldMkLst>
      </pc:sldChg>
      <pc:sldChg chg="addSp delSp modSp add mod ord">
        <pc:chgData name="Meyer Raphael (PAR-ES)" userId="79615dfe-ed48-4e74-a40f-4f7b034c1c27" providerId="ADAL" clId="{3868D7A6-4E51-4910-8227-BB5E5AE62424}" dt="2021-06-11T07:18:16.099" v="85"/>
        <pc:sldMkLst>
          <pc:docMk/>
          <pc:sldMk cId="2720568063" sldId="362"/>
        </pc:sldMkLst>
      </pc:sldChg>
    </pc:docChg>
  </pc:docChgLst>
  <pc:docChgLst>
    <pc:chgData name="Meyer Raphael (PAR-ES)" userId="79615dfe-ed48-4e74-a40f-4f7b034c1c27" providerId="ADAL" clId="{132FF8F2-48C6-41EE-8CF3-667233E80772}"/>
    <pc:docChg chg="undo custSel modSld">
      <pc:chgData name="Meyer Raphael (PAR-ES)" userId="79615dfe-ed48-4e74-a40f-4f7b034c1c27" providerId="ADAL" clId="{132FF8F2-48C6-41EE-8CF3-667233E80772}" dt="2021-10-27T08:27:44.495" v="31" actId="20577"/>
      <pc:docMkLst>
        <pc:docMk/>
      </pc:docMkLst>
      <pc:sldChg chg="modSp mod">
        <pc:chgData name="Meyer Raphael (PAR-ES)" userId="79615dfe-ed48-4e74-a40f-4f7b034c1c27" providerId="ADAL" clId="{132FF8F2-48C6-41EE-8CF3-667233E80772}" dt="2021-10-27T08:27:44.495" v="31" actId="20577"/>
        <pc:sldMkLst>
          <pc:docMk/>
          <pc:sldMk cId="200941906" sldId="419"/>
        </pc:sldMkLst>
      </pc:sldChg>
      <pc:sldChg chg="modSp mod">
        <pc:chgData name="Meyer Raphael (PAR-ES)" userId="79615dfe-ed48-4e74-a40f-4f7b034c1c27" providerId="ADAL" clId="{132FF8F2-48C6-41EE-8CF3-667233E80772}" dt="2021-10-27T08:27:39.280" v="29" actId="20577"/>
        <pc:sldMkLst>
          <pc:docMk/>
          <pc:sldMk cId="3299254992" sldId="420"/>
        </pc:sldMkLst>
      </pc:sldChg>
    </pc:docChg>
  </pc:docChgLst>
  <pc:docChgLst>
    <pc:chgData name="Meyer Raphael (PAR-ES)" userId="79615dfe-ed48-4e74-a40f-4f7b034c1c27" providerId="ADAL" clId="{F606B207-8952-4A43-A7BE-98A2DD852393}"/>
    <pc:docChg chg="modSld">
      <pc:chgData name="Meyer Raphael (PAR-ES)" userId="79615dfe-ed48-4e74-a40f-4f7b034c1c27" providerId="ADAL" clId="{F606B207-8952-4A43-A7BE-98A2DD852393}" dt="2021-11-04T13:14:52.704" v="3" actId="14100"/>
      <pc:docMkLst>
        <pc:docMk/>
      </pc:docMkLst>
      <pc:sldChg chg="modSp">
        <pc:chgData name="Meyer Raphael (PAR-ES)" userId="79615dfe-ed48-4e74-a40f-4f7b034c1c27" providerId="ADAL" clId="{F606B207-8952-4A43-A7BE-98A2DD852393}" dt="2021-11-04T13:14:38.157" v="0" actId="14100"/>
        <pc:sldMkLst>
          <pc:docMk/>
          <pc:sldMk cId="3808035539" sldId="270"/>
        </pc:sldMkLst>
      </pc:sldChg>
      <pc:sldChg chg="modSp">
        <pc:chgData name="Meyer Raphael (PAR-ES)" userId="79615dfe-ed48-4e74-a40f-4f7b034c1c27" providerId="ADAL" clId="{F606B207-8952-4A43-A7BE-98A2DD852393}" dt="2021-11-04T13:14:43.918" v="1" actId="14100"/>
        <pc:sldMkLst>
          <pc:docMk/>
          <pc:sldMk cId="3677740869" sldId="271"/>
        </pc:sldMkLst>
      </pc:sldChg>
      <pc:sldChg chg="modSp">
        <pc:chgData name="Meyer Raphael (PAR-ES)" userId="79615dfe-ed48-4e74-a40f-4f7b034c1c27" providerId="ADAL" clId="{F606B207-8952-4A43-A7BE-98A2DD852393}" dt="2021-11-04T13:14:48.679" v="2" actId="14100"/>
        <pc:sldMkLst>
          <pc:docMk/>
          <pc:sldMk cId="1963209825" sldId="272"/>
        </pc:sldMkLst>
      </pc:sldChg>
      <pc:sldChg chg="modSp">
        <pc:chgData name="Meyer Raphael (PAR-ES)" userId="79615dfe-ed48-4e74-a40f-4f7b034c1c27" providerId="ADAL" clId="{F606B207-8952-4A43-A7BE-98A2DD852393}" dt="2021-11-04T13:14:52.704" v="3" actId="14100"/>
        <pc:sldMkLst>
          <pc:docMk/>
          <pc:sldMk cId="1065586608" sldId="273"/>
        </pc:sldMkLst>
      </pc:sldChg>
    </pc:docChg>
  </pc:docChgLst>
  <pc:docChgLst>
    <pc:chgData name="Meyer Raphael (PAR-ES)" userId="79615dfe-ed48-4e74-a40f-4f7b034c1c27" providerId="ADAL" clId="{0919502C-317E-4EA9-B6B6-94BE89C311B1}"/>
    <pc:docChg chg="modSld">
      <pc:chgData name="Meyer Raphael (PAR-ES)" userId="79615dfe-ed48-4e74-a40f-4f7b034c1c27" providerId="ADAL" clId="{0919502C-317E-4EA9-B6B6-94BE89C311B1}" dt="2021-10-19T06:54:48.430" v="147" actId="1036"/>
      <pc:docMkLst>
        <pc:docMk/>
      </pc:docMkLst>
      <pc:sldChg chg="modSp mod">
        <pc:chgData name="Meyer Raphael (PAR-ES)" userId="79615dfe-ed48-4e74-a40f-4f7b034c1c27" providerId="ADAL" clId="{0919502C-317E-4EA9-B6B6-94BE89C311B1}" dt="2021-10-19T06:54:48.430" v="147" actId="1036"/>
        <pc:sldMkLst>
          <pc:docMk/>
          <pc:sldMk cId="1537997412" sldId="373"/>
        </pc:sldMkLst>
      </pc:sldChg>
    </pc:docChg>
  </pc:docChgLst>
  <pc:docChgLst>
    <pc:chgData name="Meyer Raphael (PAR-ES)" userId="79615dfe-ed48-4e74-a40f-4f7b034c1c27" providerId="ADAL" clId="{3CA16789-4E73-4C69-8D8B-B43110273F7B}"/>
    <pc:docChg chg="custSel addSld delSld modSld sldOrd">
      <pc:chgData name="Meyer Raphael (PAR-ES)" userId="79615dfe-ed48-4e74-a40f-4f7b034c1c27" providerId="ADAL" clId="{3CA16789-4E73-4C69-8D8B-B43110273F7B}" dt="2021-04-30T07:05:21.764" v="116" actId="2696"/>
      <pc:docMkLst>
        <pc:docMk/>
      </pc:docMkLst>
      <pc:sldChg chg="modSp mod">
        <pc:chgData name="Meyer Raphael (PAR-ES)" userId="79615dfe-ed48-4e74-a40f-4f7b034c1c27" providerId="ADAL" clId="{3CA16789-4E73-4C69-8D8B-B43110273F7B}" dt="2021-04-30T07:01:03.423" v="84" actId="20577"/>
        <pc:sldMkLst>
          <pc:docMk/>
          <pc:sldMk cId="1667945532" sldId="306"/>
        </pc:sldMkLst>
      </pc:sldChg>
      <pc:sldChg chg="del">
        <pc:chgData name="Meyer Raphael (PAR-ES)" userId="79615dfe-ed48-4e74-a40f-4f7b034c1c27" providerId="ADAL" clId="{3CA16789-4E73-4C69-8D8B-B43110273F7B}" dt="2021-04-30T07:03:50.644" v="98" actId="2696"/>
        <pc:sldMkLst>
          <pc:docMk/>
          <pc:sldMk cId="3794750395" sldId="348"/>
        </pc:sldMkLst>
      </pc:sldChg>
      <pc:sldChg chg="del">
        <pc:chgData name="Meyer Raphael (PAR-ES)" userId="79615dfe-ed48-4e74-a40f-4f7b034c1c27" providerId="ADAL" clId="{3CA16789-4E73-4C69-8D8B-B43110273F7B}" dt="2021-04-30T07:05:21.764" v="116" actId="2696"/>
        <pc:sldMkLst>
          <pc:docMk/>
          <pc:sldMk cId="1552181785" sldId="349"/>
        </pc:sldMkLst>
      </pc:sldChg>
      <pc:sldChg chg="addSp delSp modSp add mod ord">
        <pc:chgData name="Meyer Raphael (PAR-ES)" userId="79615dfe-ed48-4e74-a40f-4f7b034c1c27" providerId="ADAL" clId="{3CA16789-4E73-4C69-8D8B-B43110273F7B}" dt="2021-04-30T07:05:12.430" v="115" actId="14100"/>
        <pc:sldMkLst>
          <pc:docMk/>
          <pc:sldMk cId="3739047188" sldId="350"/>
        </pc:sldMkLst>
      </pc:sldChg>
      <pc:sldChg chg="addSp delSp modSp add mod ord">
        <pc:chgData name="Meyer Raphael (PAR-ES)" userId="79615dfe-ed48-4e74-a40f-4f7b034c1c27" providerId="ADAL" clId="{3CA16789-4E73-4C69-8D8B-B43110273F7B}" dt="2021-04-30T07:03:36.020" v="97"/>
        <pc:sldMkLst>
          <pc:docMk/>
          <pc:sldMk cId="2393230848" sldId="351"/>
        </pc:sldMkLst>
      </pc:sldChg>
    </pc:docChg>
  </pc:docChgLst>
  <pc:docChgLst>
    <pc:chgData name="Meyer Raphael (PAR-ES)" userId="79615dfe-ed48-4e74-a40f-4f7b034c1c27" providerId="ADAL" clId="{61D52C4E-E5E4-42FA-AB6D-366494A96EE2}"/>
    <pc:docChg chg="undo custSel modSld">
      <pc:chgData name="Meyer Raphael (PAR-ES)" userId="79615dfe-ed48-4e74-a40f-4f7b034c1c27" providerId="ADAL" clId="{61D52C4E-E5E4-42FA-AB6D-366494A96EE2}" dt="2021-11-04T10:05:55.117" v="23" actId="207"/>
      <pc:docMkLst>
        <pc:docMk/>
      </pc:docMkLst>
      <pc:sldChg chg="addSp delSp modSp mod">
        <pc:chgData name="Meyer Raphael (PAR-ES)" userId="79615dfe-ed48-4e74-a40f-4f7b034c1c27" providerId="ADAL" clId="{61D52C4E-E5E4-42FA-AB6D-366494A96EE2}" dt="2021-11-04T10:05:55.117" v="23" actId="207"/>
        <pc:sldMkLst>
          <pc:docMk/>
          <pc:sldMk cId="3808035539" sldId="27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2447868605344257"/>
          <c:w val="0.79430876353508262"/>
          <c:h val="0.62646005551913708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4.7301999999999997E-2</c:v>
                </c:pt>
                <c:pt idx="5">
                  <c:v>0.80418599999999996</c:v>
                </c:pt>
                <c:pt idx="6">
                  <c:v>3.9528020000000001</c:v>
                </c:pt>
                <c:pt idx="7">
                  <c:v>9.4050329999999995</c:v>
                </c:pt>
                <c:pt idx="8">
                  <c:v>17.491479000000002</c:v>
                </c:pt>
                <c:pt idx="9">
                  <c:v>23.327812000000002</c:v>
                </c:pt>
                <c:pt idx="10">
                  <c:v>31.141587000000001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SBB.ch und SBB Mobile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13.118081</c:v>
                </c:pt>
                <c:pt idx="1">
                  <c:v>17.974157000000002</c:v>
                </c:pt>
                <c:pt idx="2">
                  <c:v>24.389900000000001</c:v>
                </c:pt>
                <c:pt idx="3">
                  <c:v>32.353721</c:v>
                </c:pt>
                <c:pt idx="4">
                  <c:v>44.220541999999995</c:v>
                </c:pt>
                <c:pt idx="5">
                  <c:v>64.436859999999996</c:v>
                </c:pt>
                <c:pt idx="6">
                  <c:v>51.198005000000002</c:v>
                </c:pt>
                <c:pt idx="7">
                  <c:v>73.108429000000001</c:v>
                </c:pt>
                <c:pt idx="8">
                  <c:v>104.073866</c:v>
                </c:pt>
                <c:pt idx="9">
                  <c:v>126.675342</c:v>
                </c:pt>
                <c:pt idx="10">
                  <c:v>143.51680399999998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Billettautomaten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48.869484999999997</c:v>
                </c:pt>
                <c:pt idx="1">
                  <c:v>47.893855000000002</c:v>
                </c:pt>
                <c:pt idx="2">
                  <c:v>49.305990000000001</c:v>
                </c:pt>
                <c:pt idx="3">
                  <c:v>48.396062999999998</c:v>
                </c:pt>
                <c:pt idx="4">
                  <c:v>46.495206000000003</c:v>
                </c:pt>
                <c:pt idx="5">
                  <c:v>42.206930999999997</c:v>
                </c:pt>
                <c:pt idx="6">
                  <c:v>24.688984000000001</c:v>
                </c:pt>
                <c:pt idx="7">
                  <c:v>24.878795</c:v>
                </c:pt>
                <c:pt idx="8">
                  <c:v>28.877310000000001</c:v>
                </c:pt>
                <c:pt idx="9">
                  <c:v>27.097303</c:v>
                </c:pt>
                <c:pt idx="10">
                  <c:v>24.156610000000001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Reisezentren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20.913478999999999</c:v>
                </c:pt>
                <c:pt idx="1">
                  <c:v>19.757598999999999</c:v>
                </c:pt>
                <c:pt idx="2">
                  <c:v>15.980143999999999</c:v>
                </c:pt>
                <c:pt idx="3">
                  <c:v>14.588436</c:v>
                </c:pt>
                <c:pt idx="4">
                  <c:v>12.655569</c:v>
                </c:pt>
                <c:pt idx="5">
                  <c:v>11.47528</c:v>
                </c:pt>
                <c:pt idx="6">
                  <c:v>5.9818119999999997</c:v>
                </c:pt>
                <c:pt idx="7">
                  <c:v>6.406377</c:v>
                </c:pt>
                <c:pt idx="8">
                  <c:v>8.9507290000000008</c:v>
                </c:pt>
                <c:pt idx="9">
                  <c:v>9.2324219999999997</c:v>
                </c:pt>
                <c:pt idx="10">
                  <c:v>8.7664209999999994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Übrige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2.1447330000000058</c:v>
                </c:pt>
                <c:pt idx="1">
                  <c:v>1.9853100000000019</c:v>
                </c:pt>
                <c:pt idx="2">
                  <c:v>2.7727089999999954</c:v>
                </c:pt>
                <c:pt idx="3">
                  <c:v>3.5255739999999989</c:v>
                </c:pt>
                <c:pt idx="4">
                  <c:v>3.9583979999999954</c:v>
                </c:pt>
                <c:pt idx="5">
                  <c:v>4.7055430000000058</c:v>
                </c:pt>
                <c:pt idx="6">
                  <c:v>3.9473689999999948</c:v>
                </c:pt>
                <c:pt idx="7">
                  <c:v>4.2629159999999899</c:v>
                </c:pt>
                <c:pt idx="8">
                  <c:v>5.5397880000000299</c:v>
                </c:pt>
                <c:pt idx="9">
                  <c:v>6.5444120000000225</c:v>
                </c:pt>
                <c:pt idx="10">
                  <c:v>7.7272439999999847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82968888625425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0.09461</cdr:x>
      <cdr:y>0.03629</cdr:y>
    </cdr:from>
    <cdr:to>
      <cdr:x>0.17842</cdr:x>
      <cdr:y>0.08242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46974" y="190371"/>
          <a:ext cx="927461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>
              <a:solidFill>
                <a:schemeClr val="tx2"/>
              </a:solidFill>
            </a:rPr>
            <a:t>Mio. Bill./Abo.</a:t>
          </a:r>
          <a:endParaRPr lang="de-CH" sz="1100" dirty="0">
            <a:solidFill>
              <a:schemeClr val="tx2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24.02.2025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613622042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de-CH" dirty="0" err="1"/>
              <a:t>Billettabsatz</a:t>
            </a:r>
            <a:r>
              <a:rPr lang="de-CH" dirty="0"/>
              <a:t> nach Verkaufskanal.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168017" y="6011247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Übrige: Automatische Abonnementsverlängerung, Partnervertrieb und SBB Contact Center.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60837" y="57094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4dd304521cd42a335004f88bc78b46b0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0119a1b2b524b2b9f972c52e0796504f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893C3F1-B89F-4B1A-BC93-5A767697FF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Billettabsatz nach Verkaufskanal.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Billettabsatz nach Verkaufskanal.</dc:title>
  <dc:creator>Meyer Raphael (KOM-PGA-VSF)</dc:creator>
  <cp:lastModifiedBy>Stefan Weigel (PAR-EPS)</cp:lastModifiedBy>
  <cp:revision>24</cp:revision>
  <dcterms:created xsi:type="dcterms:W3CDTF">2020-09-30T11:00:09Z</dcterms:created>
  <dcterms:modified xsi:type="dcterms:W3CDTF">2025-02-24T13:02:39Z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