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5A5A5A"/>
    <a:srgbClr val="767676"/>
    <a:srgbClr val="B7B7B7"/>
    <a:srgbClr val="DCDCDC"/>
    <a:srgbClr val="8D8D8D"/>
    <a:srgbClr val="C60018"/>
    <a:srgbClr val="E5E5E5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1278" y="114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yer Raphael (PAR-ES)" userId="79615dfe-ed48-4e74-a40f-4f7b034c1c27" providerId="ADAL" clId="{6F0F56D4-953D-4686-8DA4-A88D65B96112}"/>
    <pc:docChg chg="modSld sldOrd">
      <pc:chgData name="Meyer Raphael (PAR-ES)" userId="79615dfe-ed48-4e74-a40f-4f7b034c1c27" providerId="ADAL" clId="{6F0F56D4-953D-4686-8DA4-A88D65B96112}" dt="2021-02-08T13:40:24.476" v="0"/>
      <pc:docMkLst>
        <pc:docMk/>
      </pc:docMkLst>
      <pc:sldChg chg="ord">
        <pc:chgData name="Meyer Raphael (PAR-ES)" userId="79615dfe-ed48-4e74-a40f-4f7b034c1c27" providerId="ADAL" clId="{6F0F56D4-953D-4686-8DA4-A88D65B96112}" dt="2021-02-08T13:40:24.476" v="0"/>
        <pc:sldMkLst>
          <pc:docMk/>
          <pc:sldMk cId="277025245" sldId="325"/>
        </pc:sldMkLst>
      </pc:sldChg>
    </pc:docChg>
  </pc:docChgLst>
  <pc:docChgLst>
    <pc:chgData name="Meyer Raphael (PAR-ES)" userId="79615dfe-ed48-4e74-a40f-4f7b034c1c27" providerId="ADAL" clId="{09C02B11-E0D9-4F5C-A7AC-A38C35D7C045}"/>
    <pc:docChg chg="undo custSel addSld delSld modSld sldOrd">
      <pc:chgData name="Meyer Raphael (PAR-ES)" userId="79615dfe-ed48-4e74-a40f-4f7b034c1c27" providerId="ADAL" clId="{09C02B11-E0D9-4F5C-A7AC-A38C35D7C045}" dt="2021-03-25T08:23:58.620" v="108" actId="47"/>
      <pc:docMkLst>
        <pc:docMk/>
      </pc:docMkLst>
      <pc:sldChg chg="delSp modSp mod">
        <pc:chgData name="Meyer Raphael (PAR-ES)" userId="79615dfe-ed48-4e74-a40f-4f7b034c1c27" providerId="ADAL" clId="{09C02B11-E0D9-4F5C-A7AC-A38C35D7C045}" dt="2021-03-25T08:21:25.365" v="92" actId="478"/>
        <pc:sldMkLst>
          <pc:docMk/>
          <pc:sldMk cId="1667945532" sldId="306"/>
        </pc:sldMkLst>
        <pc:spChg chg="mod">
          <ac:chgData name="Meyer Raphael (PAR-ES)" userId="79615dfe-ed48-4e74-a40f-4f7b034c1c27" providerId="ADAL" clId="{09C02B11-E0D9-4F5C-A7AC-A38C35D7C045}" dt="2021-03-25T08:13:24.018" v="9" actId="20577"/>
          <ac:spMkLst>
            <pc:docMk/>
            <pc:sldMk cId="1667945532" sldId="30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09C02B11-E0D9-4F5C-A7AC-A38C35D7C045}" dt="2021-03-25T08:21:23.157" v="91" actId="478"/>
          <ac:spMkLst>
            <pc:docMk/>
            <pc:sldMk cId="1667945532" sldId="306"/>
            <ac:spMk id="22" creationId="{A4D052E9-A3D0-4D29-96C0-4125FCB1567B}"/>
          </ac:spMkLst>
        </pc:spChg>
        <pc:spChg chg="del">
          <ac:chgData name="Meyer Raphael (PAR-ES)" userId="79615dfe-ed48-4e74-a40f-4f7b034c1c27" providerId="ADAL" clId="{09C02B11-E0D9-4F5C-A7AC-A38C35D7C045}" dt="2021-03-25T08:21:25.365" v="92" actId="478"/>
          <ac:spMkLst>
            <pc:docMk/>
            <pc:sldMk cId="1667945532" sldId="306"/>
            <ac:spMk id="25" creationId="{9772D52D-035A-4D28-AE3A-4F5DD2C31620}"/>
          </ac:spMkLst>
        </pc:spChg>
        <pc:spChg chg="mod">
          <ac:chgData name="Meyer Raphael (PAR-ES)" userId="79615dfe-ed48-4e74-a40f-4f7b034c1c27" providerId="ADAL" clId="{09C02B11-E0D9-4F5C-A7AC-A38C35D7C045}" dt="2021-03-25T08:14:05.362" v="19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09C02B11-E0D9-4F5C-A7AC-A38C35D7C045}" dt="2021-03-25T08:19:01.866" v="65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09C02B11-E0D9-4F5C-A7AC-A38C35D7C045}" dt="2021-03-25T08:13:40.400" v="15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09C02B11-E0D9-4F5C-A7AC-A38C35D7C045}" dt="2021-03-25T08:16:32.332" v="46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09C02B11-E0D9-4F5C-A7AC-A38C35D7C045}" dt="2021-03-25T08:16:23.020" v="45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09C02B11-E0D9-4F5C-A7AC-A38C35D7C045}" dt="2021-03-25T08:19:09.265" v="71" actId="1035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Sp del mod">
        <pc:chgData name="Meyer Raphael (PAR-ES)" userId="79615dfe-ed48-4e74-a40f-4f7b034c1c27" providerId="ADAL" clId="{09C02B11-E0D9-4F5C-A7AC-A38C35D7C045}" dt="2021-03-25T08:21:39.073" v="93" actId="47"/>
        <pc:sldMkLst>
          <pc:docMk/>
          <pc:sldMk cId="1452322066" sldId="338"/>
        </pc:sldMkLst>
        <pc:spChg chg="del">
          <ac:chgData name="Meyer Raphael (PAR-ES)" userId="79615dfe-ed48-4e74-a40f-4f7b034c1c27" providerId="ADAL" clId="{09C02B11-E0D9-4F5C-A7AC-A38C35D7C045}" dt="2021-03-25T08:21:15.791" v="89" actId="478"/>
          <ac:spMkLst>
            <pc:docMk/>
            <pc:sldMk cId="1452322066" sldId="338"/>
            <ac:spMk id="22" creationId="{A4D052E9-A3D0-4D29-96C0-4125FCB1567B}"/>
          </ac:spMkLst>
        </pc:spChg>
        <pc:spChg chg="del">
          <ac:chgData name="Meyer Raphael (PAR-ES)" userId="79615dfe-ed48-4e74-a40f-4f7b034c1c27" providerId="ADAL" clId="{09C02B11-E0D9-4F5C-A7AC-A38C35D7C045}" dt="2021-03-25T08:21:18.409" v="90" actId="478"/>
          <ac:spMkLst>
            <pc:docMk/>
            <pc:sldMk cId="1452322066" sldId="338"/>
            <ac:spMk id="25" creationId="{9772D52D-035A-4D28-AE3A-4F5DD2C31620}"/>
          </ac:spMkLst>
        </pc:spChg>
      </pc:sldChg>
      <pc:sldChg chg="del">
        <pc:chgData name="Meyer Raphael (PAR-ES)" userId="79615dfe-ed48-4e74-a40f-4f7b034c1c27" providerId="ADAL" clId="{09C02B11-E0D9-4F5C-A7AC-A38C35D7C045}" dt="2021-03-25T08:23:58.620" v="108" actId="47"/>
        <pc:sldMkLst>
          <pc:docMk/>
          <pc:sldMk cId="4038211066" sldId="339"/>
        </pc:sldMkLst>
      </pc:sldChg>
      <pc:sldChg chg="addSp delSp modSp add mod ord">
        <pc:chgData name="Meyer Raphael (PAR-ES)" userId="79615dfe-ed48-4e74-a40f-4f7b034c1c27" providerId="ADAL" clId="{09C02B11-E0D9-4F5C-A7AC-A38C35D7C045}" dt="2021-03-25T08:21:12.124" v="88" actId="478"/>
        <pc:sldMkLst>
          <pc:docMk/>
          <pc:sldMk cId="205331994" sldId="340"/>
        </pc:sldMkLst>
        <pc:spChg chg="mod">
          <ac:chgData name="Meyer Raphael (PAR-ES)" userId="79615dfe-ed48-4e74-a40f-4f7b034c1c27" providerId="ADAL" clId="{09C02B11-E0D9-4F5C-A7AC-A38C35D7C045}" dt="2021-03-25T08:20:20.906" v="80"/>
          <ac:spMkLst>
            <pc:docMk/>
            <pc:sldMk cId="205331994" sldId="34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09C02B11-E0D9-4F5C-A7AC-A38C35D7C045}" dt="2021-03-25T08:20:39.760" v="83" actId="14100"/>
          <ac:spMkLst>
            <pc:docMk/>
            <pc:sldMk cId="205331994" sldId="34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09C02B11-E0D9-4F5C-A7AC-A38C35D7C045}" dt="2021-03-25T08:20:29.282" v="81"/>
          <ac:spMkLst>
            <pc:docMk/>
            <pc:sldMk cId="205331994" sldId="34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09C02B11-E0D9-4F5C-A7AC-A38C35D7C045}" dt="2021-03-25T08:21:12.124" v="88" actId="478"/>
          <ac:spMkLst>
            <pc:docMk/>
            <pc:sldMk cId="205331994" sldId="340"/>
            <ac:spMk id="22" creationId="{A4D052E9-A3D0-4D29-96C0-4125FCB1567B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23" creationId="{59A67176-9DA6-430B-BB64-139CEB214D04}"/>
          </ac:spMkLst>
        </pc:spChg>
        <pc:spChg chg="del">
          <ac:chgData name="Meyer Raphael (PAR-ES)" userId="79615dfe-ed48-4e74-a40f-4f7b034c1c27" providerId="ADAL" clId="{09C02B11-E0D9-4F5C-A7AC-A38C35D7C045}" dt="2021-03-25T08:21:04.878" v="85" actId="478"/>
          <ac:spMkLst>
            <pc:docMk/>
            <pc:sldMk cId="205331994" sldId="340"/>
            <ac:spMk id="25" creationId="{9772D52D-035A-4D28-AE3A-4F5DD2C31620}"/>
          </ac:spMkLst>
        </pc:spChg>
        <pc:spChg chg="del">
          <ac:chgData name="Meyer Raphael (PAR-ES)" userId="79615dfe-ed48-4e74-a40f-4f7b034c1c27" providerId="ADAL" clId="{09C02B11-E0D9-4F5C-A7AC-A38C35D7C045}" dt="2021-03-25T08:20:00.473" v="78" actId="478"/>
          <ac:spMkLst>
            <pc:docMk/>
            <pc:sldMk cId="205331994" sldId="34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09C02B11-E0D9-4F5C-A7AC-A38C35D7C045}" dt="2021-03-25T08:20:48.672" v="84"/>
          <ac:spMkLst>
            <pc:docMk/>
            <pc:sldMk cId="205331994" sldId="340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33" creationId="{A91A7DD2-F0E0-4917-8199-B69F319F5B11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36" creationId="{843A69D3-E1DE-4DAF-944A-4E83B41DC05F}"/>
          </ac:spMkLst>
        </pc:spChg>
        <pc:spChg chg="add mod">
          <ac:chgData name="Meyer Raphael (PAR-ES)" userId="79615dfe-ed48-4e74-a40f-4f7b034c1c27" providerId="ADAL" clId="{09C02B11-E0D9-4F5C-A7AC-A38C35D7C045}" dt="2021-03-25T08:20:10.413" v="79"/>
          <ac:spMkLst>
            <pc:docMk/>
            <pc:sldMk cId="205331994" sldId="340"/>
            <ac:spMk id="37" creationId="{8C979AD3-8E6B-4004-8657-758C0B3D62CF}"/>
          </ac:spMkLst>
        </pc:spChg>
        <pc:graphicFrameChg chg="mod">
          <ac:chgData name="Meyer Raphael (PAR-ES)" userId="79615dfe-ed48-4e74-a40f-4f7b034c1c27" providerId="ADAL" clId="{09C02B11-E0D9-4F5C-A7AC-A38C35D7C045}" dt="2021-03-25T08:21:09.464" v="87" actId="1076"/>
          <ac:graphicFrameMkLst>
            <pc:docMk/>
            <pc:sldMk cId="205331994" sldId="340"/>
            <ac:graphicFrameMk id="5" creationId="{4CF6AB8B-CAB9-4C7E-8E59-E00357A4D7F0}"/>
          </ac:graphicFrameMkLst>
        </pc:graphicFrameChg>
      </pc:sldChg>
      <pc:sldChg chg="addSp delSp modSp add mod ord">
        <pc:chgData name="Meyer Raphael (PAR-ES)" userId="79615dfe-ed48-4e74-a40f-4f7b034c1c27" providerId="ADAL" clId="{09C02B11-E0D9-4F5C-A7AC-A38C35D7C045}" dt="2021-03-25T08:23:56.416" v="107" actId="478"/>
        <pc:sldMkLst>
          <pc:docMk/>
          <pc:sldMk cId="3020850231" sldId="341"/>
        </pc:sldMkLst>
        <pc:spChg chg="mod">
          <ac:chgData name="Meyer Raphael (PAR-ES)" userId="79615dfe-ed48-4e74-a40f-4f7b034c1c27" providerId="ADAL" clId="{09C02B11-E0D9-4F5C-A7AC-A38C35D7C045}" dt="2021-03-25T08:23:18.133" v="102"/>
          <ac:spMkLst>
            <pc:docMk/>
            <pc:sldMk cId="3020850231" sldId="34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09C02B11-E0D9-4F5C-A7AC-A38C35D7C045}" dt="2021-03-25T08:22:53.478" v="99" actId="14100"/>
          <ac:spMkLst>
            <pc:docMk/>
            <pc:sldMk cId="3020850231" sldId="34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09C02B11-E0D9-4F5C-A7AC-A38C35D7C045}" dt="2021-03-25T08:23:25.645" v="103"/>
          <ac:spMkLst>
            <pc:docMk/>
            <pc:sldMk cId="3020850231" sldId="34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17" creationId="{785E740C-F94A-4208-8DFD-63A603C16577}"/>
          </ac:spMkLst>
        </pc:spChg>
        <pc:spChg chg="add del">
          <ac:chgData name="Meyer Raphael (PAR-ES)" userId="79615dfe-ed48-4e74-a40f-4f7b034c1c27" providerId="ADAL" clId="{09C02B11-E0D9-4F5C-A7AC-A38C35D7C045}" dt="2021-03-25T08:23:55.215" v="106" actId="478"/>
          <ac:spMkLst>
            <pc:docMk/>
            <pc:sldMk cId="3020850231" sldId="341"/>
            <ac:spMk id="22" creationId="{A4D052E9-A3D0-4D29-96C0-4125FCB1567B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23" creationId="{372C58F4-D606-430A-AB2B-5690A120C6AE}"/>
          </ac:spMkLst>
        </pc:spChg>
        <pc:spChg chg="del">
          <ac:chgData name="Meyer Raphael (PAR-ES)" userId="79615dfe-ed48-4e74-a40f-4f7b034c1c27" providerId="ADAL" clId="{09C02B11-E0D9-4F5C-A7AC-A38C35D7C045}" dt="2021-03-25T08:23:56.416" v="107" actId="478"/>
          <ac:spMkLst>
            <pc:docMk/>
            <pc:sldMk cId="3020850231" sldId="341"/>
            <ac:spMk id="25" creationId="{9772D52D-035A-4D28-AE3A-4F5DD2C31620}"/>
          </ac:spMkLst>
        </pc:spChg>
        <pc:spChg chg="del">
          <ac:chgData name="Meyer Raphael (PAR-ES)" userId="79615dfe-ed48-4e74-a40f-4f7b034c1c27" providerId="ADAL" clId="{09C02B11-E0D9-4F5C-A7AC-A38C35D7C045}" dt="2021-03-25T08:22:07.481" v="94" actId="478"/>
          <ac:spMkLst>
            <pc:docMk/>
            <pc:sldMk cId="3020850231" sldId="34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09C02B11-E0D9-4F5C-A7AC-A38C35D7C045}" dt="2021-03-25T08:23:09.999" v="101" actId="14100"/>
          <ac:spMkLst>
            <pc:docMk/>
            <pc:sldMk cId="3020850231" sldId="341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33" creationId="{01D9B100-2B8B-40ED-8AC9-B55B4F6BB594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36" creationId="{3648375E-176D-41A3-8448-F5E94855D27D}"/>
          </ac:spMkLst>
        </pc:spChg>
        <pc:spChg chg="add mod">
          <ac:chgData name="Meyer Raphael (PAR-ES)" userId="79615dfe-ed48-4e74-a40f-4f7b034c1c27" providerId="ADAL" clId="{09C02B11-E0D9-4F5C-A7AC-A38C35D7C045}" dt="2021-03-25T08:22:37.404" v="95"/>
          <ac:spMkLst>
            <pc:docMk/>
            <pc:sldMk cId="3020850231" sldId="341"/>
            <ac:spMk id="37" creationId="{BAD0B686-0200-4A14-A3F8-A0B4DB338F4E}"/>
          </ac:spMkLst>
        </pc:spChg>
      </pc:sldChg>
    </pc:docChg>
  </pc:docChgLst>
  <pc:docChgLst>
    <pc:chgData name="Meyer Raphael (PAR-ES)" userId="79615dfe-ed48-4e74-a40f-4f7b034c1c27" providerId="ADAL" clId="{8B9C7845-0F86-4641-AE94-D1019EBA133D}"/>
    <pc:docChg chg="custSel modSld">
      <pc:chgData name="Meyer Raphael (PAR-ES)" userId="79615dfe-ed48-4e74-a40f-4f7b034c1c27" providerId="ADAL" clId="{8B9C7845-0F86-4641-AE94-D1019EBA133D}" dt="2023-03-10T13:44:58.188" v="17" actId="27918"/>
      <pc:docMkLst>
        <pc:docMk/>
      </pc:docMkLst>
      <pc:sldChg chg="modSp mod">
        <pc:chgData name="Meyer Raphael (PAR-ES)" userId="79615dfe-ed48-4e74-a40f-4f7b034c1c27" providerId="ADAL" clId="{8B9C7845-0F86-4641-AE94-D1019EBA133D}" dt="2023-03-10T13:44:58.188" v="17" actId="27918"/>
        <pc:sldMkLst>
          <pc:docMk/>
          <pc:sldMk cId="3865012081" sldId="415"/>
        </pc:sldMkLst>
        <pc:spChg chg="mod">
          <ac:chgData name="Meyer Raphael (PAR-ES)" userId="79615dfe-ed48-4e74-a40f-4f7b034c1c27" providerId="ADAL" clId="{8B9C7845-0F86-4641-AE94-D1019EBA133D}" dt="2023-03-10T13:38:42.103" v="0"/>
          <ac:spMkLst>
            <pc:docMk/>
            <pc:sldMk cId="3865012081" sldId="415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8B9C7845-0F86-4641-AE94-D1019EBA133D}" dt="2023-03-10T13:39:06.582" v="1"/>
          <ac:spMkLst>
            <pc:docMk/>
            <pc:sldMk cId="3865012081" sldId="415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8B9C7845-0F86-4641-AE94-D1019EBA133D}" dt="2023-03-10T13:39:12.998" v="7" actId="20577"/>
          <ac:spMkLst>
            <pc:docMk/>
            <pc:sldMk cId="3865012081" sldId="415"/>
            <ac:spMk id="12" creationId="{1A4657D7-3337-475E-8E67-E8F468A949AF}"/>
          </ac:spMkLst>
        </pc:spChg>
      </pc:sldChg>
    </pc:docChg>
  </pc:docChgLst>
  <pc:docChgLst>
    <pc:chgData name="Weigel Stefan (PAR-ES)" userId="fd3b2067-2981-4ad8-bf3a-d2e1004e4fa8" providerId="ADAL" clId="{C0405663-4E24-43A1-9C0F-378072DDAC97}"/>
    <pc:docChg chg="modSld">
      <pc:chgData name="Weigel Stefan (PAR-ES)" userId="fd3b2067-2981-4ad8-bf3a-d2e1004e4fa8" providerId="ADAL" clId="{C0405663-4E24-43A1-9C0F-378072DDAC97}" dt="2021-06-04T09:30:49.166" v="166" actId="1038"/>
      <pc:docMkLst>
        <pc:docMk/>
      </pc:docMkLst>
      <pc:sldChg chg="modSp mod">
        <pc:chgData name="Weigel Stefan (PAR-ES)" userId="fd3b2067-2981-4ad8-bf3a-d2e1004e4fa8" providerId="ADAL" clId="{C0405663-4E24-43A1-9C0F-378072DDAC97}" dt="2021-06-04T09:26:35.865" v="141" actId="27918"/>
        <pc:sldMkLst>
          <pc:docMk/>
          <pc:sldMk cId="1667945532" sldId="306"/>
        </pc:sldMkLst>
        <pc:spChg chg="mod">
          <ac:chgData name="Weigel Stefan (PAR-ES)" userId="fd3b2067-2981-4ad8-bf3a-d2e1004e4fa8" providerId="ADAL" clId="{C0405663-4E24-43A1-9C0F-378072DDAC97}" dt="2021-06-04T09:15:17.854" v="9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Weigel Stefan (PAR-ES)" userId="fd3b2067-2981-4ad8-bf3a-d2e1004e4fa8" providerId="ADAL" clId="{C0405663-4E24-43A1-9C0F-378072DDAC97}" dt="2021-06-04T09:15:37.763" v="15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Weigel Stefan (PAR-ES)" userId="fd3b2067-2981-4ad8-bf3a-d2e1004e4fa8" providerId="ADAL" clId="{C0405663-4E24-43A1-9C0F-378072DDAC97}" dt="2021-06-04T09:19:54.598" v="62" actId="1038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Weigel Stefan (PAR-ES)" userId="fd3b2067-2981-4ad8-bf3a-d2e1004e4fa8" providerId="ADAL" clId="{C0405663-4E24-43A1-9C0F-378072DDAC97}" dt="2021-06-04T09:15:47.449" v="21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Weigel Stefan (PAR-ES)" userId="fd3b2067-2981-4ad8-bf3a-d2e1004e4fa8" providerId="ADAL" clId="{C0405663-4E24-43A1-9C0F-378072DDAC97}" dt="2021-06-04T09:26:09.030" v="137" actId="1037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Weigel Stefan (PAR-ES)" userId="fd3b2067-2981-4ad8-bf3a-d2e1004e4fa8" providerId="ADAL" clId="{C0405663-4E24-43A1-9C0F-378072DDAC97}" dt="2021-06-04T09:18:50.133" v="42" actId="1038"/>
          <ac:cxnSpMkLst>
            <pc:docMk/>
            <pc:sldMk cId="1667945532" sldId="306"/>
            <ac:cxnSpMk id="20" creationId="{07FCC63F-5E2F-43DF-84ED-5FFEC92A0042}"/>
          </ac:cxnSpMkLst>
        </pc:cxnChg>
      </pc:sldChg>
      <pc:sldChg chg="modSp mod">
        <pc:chgData name="Weigel Stefan (PAR-ES)" userId="fd3b2067-2981-4ad8-bf3a-d2e1004e4fa8" providerId="ADAL" clId="{C0405663-4E24-43A1-9C0F-378072DDAC97}" dt="2021-06-04T09:30:20.868" v="163" actId="1037"/>
        <pc:sldMkLst>
          <pc:docMk/>
          <pc:sldMk cId="1357620443" sldId="359"/>
        </pc:sldMkLst>
        <pc:spChg chg="mod">
          <ac:chgData name="Weigel Stefan (PAR-ES)" userId="fd3b2067-2981-4ad8-bf3a-d2e1004e4fa8" providerId="ADAL" clId="{C0405663-4E24-43A1-9C0F-378072DDAC97}" dt="2021-06-04T09:21:15.824" v="81" actId="20577"/>
          <ac:spMkLst>
            <pc:docMk/>
            <pc:sldMk cId="1357620443" sldId="359"/>
            <ac:spMk id="8" creationId="{5857C2A1-2CB8-4D4A-AEFD-E809BF73D04F}"/>
          </ac:spMkLst>
        </pc:spChg>
        <pc:spChg chg="mod">
          <ac:chgData name="Weigel Stefan (PAR-ES)" userId="fd3b2067-2981-4ad8-bf3a-d2e1004e4fa8" providerId="ADAL" clId="{C0405663-4E24-43A1-9C0F-378072DDAC97}" dt="2021-06-04T09:22:17.488" v="100" actId="20577"/>
          <ac:spMkLst>
            <pc:docMk/>
            <pc:sldMk cId="1357620443" sldId="359"/>
            <ac:spMk id="27" creationId="{46A6B042-39EE-4A58-BBAA-13D52264B660}"/>
          </ac:spMkLst>
        </pc:spChg>
        <pc:spChg chg="mod">
          <ac:chgData name="Weigel Stefan (PAR-ES)" userId="fd3b2067-2981-4ad8-bf3a-d2e1004e4fa8" providerId="ADAL" clId="{C0405663-4E24-43A1-9C0F-378072DDAC97}" dt="2021-06-04T09:20:58.968" v="79" actId="1038"/>
          <ac:spMkLst>
            <pc:docMk/>
            <pc:sldMk cId="1357620443" sldId="359"/>
            <ac:spMk id="28" creationId="{4492A3CD-6943-423D-BFEC-8129889E8B6F}"/>
          </ac:spMkLst>
        </pc:spChg>
        <pc:spChg chg="mod">
          <ac:chgData name="Weigel Stefan (PAR-ES)" userId="fd3b2067-2981-4ad8-bf3a-d2e1004e4fa8" providerId="ADAL" clId="{C0405663-4E24-43A1-9C0F-378072DDAC97}" dt="2021-06-04T09:21:40.109" v="95" actId="20577"/>
          <ac:spMkLst>
            <pc:docMk/>
            <pc:sldMk cId="1357620443" sldId="359"/>
            <ac:spMk id="31" creationId="{7491A47D-CAD4-478D-8F3A-296FFCB799F9}"/>
          </ac:spMkLst>
        </pc:spChg>
        <pc:spChg chg="mod">
          <ac:chgData name="Weigel Stefan (PAR-ES)" userId="fd3b2067-2981-4ad8-bf3a-d2e1004e4fa8" providerId="ADAL" clId="{C0405663-4E24-43A1-9C0F-378072DDAC97}" dt="2021-06-04T09:30:20.868" v="163" actId="1037"/>
          <ac:spMkLst>
            <pc:docMk/>
            <pc:sldMk cId="1357620443" sldId="359"/>
            <ac:spMk id="32" creationId="{E65DDA4F-7190-4D5B-B875-6818D18C9F6E}"/>
          </ac:spMkLst>
        </pc:spChg>
        <pc:cxnChg chg="mod">
          <ac:chgData name="Weigel Stefan (PAR-ES)" userId="fd3b2067-2981-4ad8-bf3a-d2e1004e4fa8" providerId="ADAL" clId="{C0405663-4E24-43A1-9C0F-378072DDAC97}" dt="2021-06-04T09:21:19.355" v="85" actId="1038"/>
          <ac:cxnSpMkLst>
            <pc:docMk/>
            <pc:sldMk cId="1357620443" sldId="359"/>
            <ac:cxnSpMk id="20" creationId="{07FCC63F-5E2F-43DF-84ED-5FFEC92A0042}"/>
          </ac:cxnSpMkLst>
        </pc:cxnChg>
      </pc:sldChg>
      <pc:sldChg chg="modSp mod">
        <pc:chgData name="Weigel Stefan (PAR-ES)" userId="fd3b2067-2981-4ad8-bf3a-d2e1004e4fa8" providerId="ADAL" clId="{C0405663-4E24-43A1-9C0F-378072DDAC97}" dt="2021-06-04T09:30:49.166" v="166" actId="1038"/>
        <pc:sldMkLst>
          <pc:docMk/>
          <pc:sldMk cId="2316055797" sldId="360"/>
        </pc:sldMkLst>
        <pc:spChg chg="mod">
          <ac:chgData name="Weigel Stefan (PAR-ES)" userId="fd3b2067-2981-4ad8-bf3a-d2e1004e4fa8" providerId="ADAL" clId="{C0405663-4E24-43A1-9C0F-378072DDAC97}" dt="2021-06-04T09:22:51.226" v="102" actId="20577"/>
          <ac:spMkLst>
            <pc:docMk/>
            <pc:sldMk cId="2316055797" sldId="360"/>
            <ac:spMk id="8" creationId="{5857C2A1-2CB8-4D4A-AEFD-E809BF73D04F}"/>
          </ac:spMkLst>
        </pc:spChg>
        <pc:spChg chg="mod">
          <ac:chgData name="Weigel Stefan (PAR-ES)" userId="fd3b2067-2981-4ad8-bf3a-d2e1004e4fa8" providerId="ADAL" clId="{C0405663-4E24-43A1-9C0F-378072DDAC97}" dt="2021-06-04T09:23:00.818" v="108" actId="20577"/>
          <ac:spMkLst>
            <pc:docMk/>
            <pc:sldMk cId="2316055797" sldId="360"/>
            <ac:spMk id="27" creationId="{46A6B042-39EE-4A58-BBAA-13D52264B660}"/>
          </ac:spMkLst>
        </pc:spChg>
        <pc:spChg chg="mod">
          <ac:chgData name="Weigel Stefan (PAR-ES)" userId="fd3b2067-2981-4ad8-bf3a-d2e1004e4fa8" providerId="ADAL" clId="{C0405663-4E24-43A1-9C0F-378072DDAC97}" dt="2021-06-04T09:23:16.087" v="122" actId="1038"/>
          <ac:spMkLst>
            <pc:docMk/>
            <pc:sldMk cId="2316055797" sldId="360"/>
            <ac:spMk id="28" creationId="{4492A3CD-6943-423D-BFEC-8129889E8B6F}"/>
          </ac:spMkLst>
        </pc:spChg>
        <pc:spChg chg="mod">
          <ac:chgData name="Weigel Stefan (PAR-ES)" userId="fd3b2067-2981-4ad8-bf3a-d2e1004e4fa8" providerId="ADAL" clId="{C0405663-4E24-43A1-9C0F-378072DDAC97}" dt="2021-06-04T09:29:53.297" v="161" actId="20577"/>
          <ac:spMkLst>
            <pc:docMk/>
            <pc:sldMk cId="2316055797" sldId="360"/>
            <ac:spMk id="31" creationId="{7491A47D-CAD4-478D-8F3A-296FFCB799F9}"/>
          </ac:spMkLst>
        </pc:spChg>
        <pc:spChg chg="mod">
          <ac:chgData name="Weigel Stefan (PAR-ES)" userId="fd3b2067-2981-4ad8-bf3a-d2e1004e4fa8" providerId="ADAL" clId="{C0405663-4E24-43A1-9C0F-378072DDAC97}" dt="2021-06-04T09:30:27.755" v="164" actId="1037"/>
          <ac:spMkLst>
            <pc:docMk/>
            <pc:sldMk cId="2316055797" sldId="360"/>
            <ac:spMk id="32" creationId="{E65DDA4F-7190-4D5B-B875-6818D18C9F6E}"/>
          </ac:spMkLst>
        </pc:spChg>
        <pc:cxnChg chg="mod">
          <ac:chgData name="Weigel Stefan (PAR-ES)" userId="fd3b2067-2981-4ad8-bf3a-d2e1004e4fa8" providerId="ADAL" clId="{C0405663-4E24-43A1-9C0F-378072DDAC97}" dt="2021-06-04T09:30:49.166" v="166" actId="1038"/>
          <ac:cxnSpMkLst>
            <pc:docMk/>
            <pc:sldMk cId="2316055797" sldId="360"/>
            <ac:cxnSpMk id="20" creationId="{07FCC63F-5E2F-43DF-84ED-5FFEC92A0042}"/>
          </ac:cxnSpMkLst>
        </pc:cxnChg>
      </pc:sldChg>
    </pc:docChg>
  </pc:docChgLst>
  <pc:docChgLst>
    <pc:chgData name="Meyer Raphael (PAR-ES)" userId="79615dfe-ed48-4e74-a40f-4f7b034c1c27" providerId="ADAL" clId="{4F219964-ECFF-451B-954E-AFA60EFA114B}"/>
    <pc:docChg chg="custSel addSld delSld modSld sldOrd">
      <pc:chgData name="Meyer Raphael (PAR-ES)" userId="79615dfe-ed48-4e74-a40f-4f7b034c1c27" providerId="ADAL" clId="{4F219964-ECFF-451B-954E-AFA60EFA114B}" dt="2021-05-17T07:13:17.952" v="117" actId="2696"/>
      <pc:docMkLst>
        <pc:docMk/>
      </pc:docMkLst>
      <pc:sldChg chg="modSp mod">
        <pc:chgData name="Meyer Raphael (PAR-ES)" userId="79615dfe-ed48-4e74-a40f-4f7b034c1c27" providerId="ADAL" clId="{4F219964-ECFF-451B-954E-AFA60EFA114B}" dt="2021-05-17T07:10:28.099" v="91" actId="1036"/>
        <pc:sldMkLst>
          <pc:docMk/>
          <pc:sldMk cId="1667945532" sldId="306"/>
        </pc:sldMkLst>
        <pc:spChg chg="mod">
          <ac:chgData name="Meyer Raphael (PAR-ES)" userId="79615dfe-ed48-4e74-a40f-4f7b034c1c27" providerId="ADAL" clId="{4F219964-ECFF-451B-954E-AFA60EFA114B}" dt="2021-05-17T07:04:46.125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4F219964-ECFF-451B-954E-AFA60EFA114B}" dt="2021-05-17T07:05:12.892" v="21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4F219964-ECFF-451B-954E-AFA60EFA114B}" dt="2021-05-17T07:10:28.099" v="91" actId="103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4F219964-ECFF-451B-954E-AFA60EFA114B}" dt="2021-05-17T07:05:28.578" v="29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4F219964-ECFF-451B-954E-AFA60EFA114B}" dt="2021-05-17T07:07:12.088" v="60" actId="1035"/>
          <ac:spMkLst>
            <pc:docMk/>
            <pc:sldMk cId="1667945532" sldId="306"/>
            <ac:spMk id="32" creationId="{E65DDA4F-7190-4D5B-B875-6818D18C9F6E}"/>
          </ac:spMkLst>
        </pc:spChg>
      </pc:sldChg>
      <pc:sldChg chg="del">
        <pc:chgData name="Meyer Raphael (PAR-ES)" userId="79615dfe-ed48-4e74-a40f-4f7b034c1c27" providerId="ADAL" clId="{4F219964-ECFF-451B-954E-AFA60EFA114B}" dt="2021-05-17T07:11:49.919" v="105" actId="2696"/>
        <pc:sldMkLst>
          <pc:docMk/>
          <pc:sldMk cId="258869739" sldId="352"/>
        </pc:sldMkLst>
      </pc:sldChg>
      <pc:sldChg chg="del">
        <pc:chgData name="Meyer Raphael (PAR-ES)" userId="79615dfe-ed48-4e74-a40f-4f7b034c1c27" providerId="ADAL" clId="{4F219964-ECFF-451B-954E-AFA60EFA114B}" dt="2021-05-17T07:13:17.952" v="117" actId="2696"/>
        <pc:sldMkLst>
          <pc:docMk/>
          <pc:sldMk cId="1811537745" sldId="353"/>
        </pc:sldMkLst>
      </pc:sldChg>
      <pc:sldChg chg="addSp delSp modSp add mod ord">
        <pc:chgData name="Meyer Raphael (PAR-ES)" userId="79615dfe-ed48-4e74-a40f-4f7b034c1c27" providerId="ADAL" clId="{4F219964-ECFF-451B-954E-AFA60EFA114B}" dt="2021-05-17T07:11:37.879" v="104"/>
        <pc:sldMkLst>
          <pc:docMk/>
          <pc:sldMk cId="283003333" sldId="354"/>
        </pc:sldMkLst>
        <pc:spChg chg="mod">
          <ac:chgData name="Meyer Raphael (PAR-ES)" userId="79615dfe-ed48-4e74-a40f-4f7b034c1c27" providerId="ADAL" clId="{4F219964-ECFF-451B-954E-AFA60EFA114B}" dt="2021-05-17T07:11:05" v="100"/>
          <ac:spMkLst>
            <pc:docMk/>
            <pc:sldMk cId="283003333" sldId="354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F219964-ECFF-451B-954E-AFA60EFA114B}" dt="2021-05-17T07:11:26.031" v="103" actId="14100"/>
          <ac:spMkLst>
            <pc:docMk/>
            <pc:sldMk cId="283003333" sldId="35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F219964-ECFF-451B-954E-AFA60EFA114B}" dt="2021-05-17T07:11:14.081" v="101"/>
          <ac:spMkLst>
            <pc:docMk/>
            <pc:sldMk cId="283003333" sldId="35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1" creationId="{2AACE76F-C9E5-48F3-9962-E024B0F75632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2" creationId="{88F8814D-97E2-4914-B78F-08E6032DDCBC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3" creationId="{0297700A-3B5A-4841-9CD9-E33F8AC148D1}"/>
          </ac:spMkLst>
        </pc:spChg>
        <pc:spChg chg="add mod">
          <ac:chgData name="Meyer Raphael (PAR-ES)" userId="79615dfe-ed48-4e74-a40f-4f7b034c1c27" providerId="ADAL" clId="{4F219964-ECFF-451B-954E-AFA60EFA114B}" dt="2021-05-17T07:10:56.934" v="99"/>
          <ac:spMkLst>
            <pc:docMk/>
            <pc:sldMk cId="283003333" sldId="354"/>
            <ac:spMk id="25" creationId="{AD0421BB-29D5-4E02-AB15-40FDE9E96718}"/>
          </ac:spMkLst>
        </pc:spChg>
        <pc:spChg chg="del">
          <ac:chgData name="Meyer Raphael (PAR-ES)" userId="79615dfe-ed48-4e74-a40f-4f7b034c1c27" providerId="ADAL" clId="{4F219964-ECFF-451B-954E-AFA60EFA114B}" dt="2021-05-17T07:10:47.340" v="98" actId="478"/>
          <ac:spMkLst>
            <pc:docMk/>
            <pc:sldMk cId="283003333" sldId="35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F219964-ECFF-451B-954E-AFA60EFA114B}" dt="2021-05-17T07:11:37.879" v="104"/>
          <ac:spMkLst>
            <pc:docMk/>
            <pc:sldMk cId="283003333" sldId="354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4F219964-ECFF-451B-954E-AFA60EFA114B}" dt="2021-05-17T07:13:06.719" v="116" actId="14100"/>
        <pc:sldMkLst>
          <pc:docMk/>
          <pc:sldMk cId="2212603589" sldId="355"/>
        </pc:sldMkLst>
        <pc:spChg chg="mod">
          <ac:chgData name="Meyer Raphael (PAR-ES)" userId="79615dfe-ed48-4e74-a40f-4f7b034c1c27" providerId="ADAL" clId="{4F219964-ECFF-451B-954E-AFA60EFA114B}" dt="2021-05-17T07:12:32.380" v="110"/>
          <ac:spMkLst>
            <pc:docMk/>
            <pc:sldMk cId="2212603589" sldId="355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F219964-ECFF-451B-954E-AFA60EFA114B}" dt="2021-05-17T07:12:04.890" v="108" actId="478"/>
          <ac:spMkLst>
            <pc:docMk/>
            <pc:sldMk cId="2212603589" sldId="355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F219964-ECFF-451B-954E-AFA60EFA114B}" dt="2021-05-17T07:12:50.893" v="113" actId="14100"/>
          <ac:spMkLst>
            <pc:docMk/>
            <pc:sldMk cId="2212603589" sldId="355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F219964-ECFF-451B-954E-AFA60EFA114B}" dt="2021-05-17T07:12:04.890" v="108" actId="478"/>
          <ac:spMkLst>
            <pc:docMk/>
            <pc:sldMk cId="2212603589" sldId="355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F219964-ECFF-451B-954E-AFA60EFA114B}" dt="2021-05-17T07:12:40.246" v="111"/>
          <ac:spMkLst>
            <pc:docMk/>
            <pc:sldMk cId="2212603589" sldId="355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F219964-ECFF-451B-954E-AFA60EFA114B}" dt="2021-05-17T07:12:01.165" v="107" actId="478"/>
          <ac:spMkLst>
            <pc:docMk/>
            <pc:sldMk cId="2212603589" sldId="355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1" creationId="{67B01A6C-2D47-49D0-A256-AB828CC1F562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2" creationId="{7A671292-99C0-49AC-B9D3-6127FD328852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3" creationId="{E1EDEBD4-4925-40A4-8B16-8E6B79D027D0}"/>
          </ac:spMkLst>
        </pc:spChg>
        <pc:spChg chg="add mod">
          <ac:chgData name="Meyer Raphael (PAR-ES)" userId="79615dfe-ed48-4e74-a40f-4f7b034c1c27" providerId="ADAL" clId="{4F219964-ECFF-451B-954E-AFA60EFA114B}" dt="2021-05-17T07:12:15.824" v="109"/>
          <ac:spMkLst>
            <pc:docMk/>
            <pc:sldMk cId="2212603589" sldId="355"/>
            <ac:spMk id="25" creationId="{1686F50F-A1F1-4312-A718-0B6D2D6DF005}"/>
          </ac:spMkLst>
        </pc:spChg>
        <pc:spChg chg="del mod">
          <ac:chgData name="Meyer Raphael (PAR-ES)" userId="79615dfe-ed48-4e74-a40f-4f7b034c1c27" providerId="ADAL" clId="{4F219964-ECFF-451B-954E-AFA60EFA114B}" dt="2021-05-17T07:12:01.165" v="107" actId="478"/>
          <ac:spMkLst>
            <pc:docMk/>
            <pc:sldMk cId="2212603589" sldId="355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F219964-ECFF-451B-954E-AFA60EFA114B}" dt="2021-05-17T07:13:06.719" v="116" actId="14100"/>
          <ac:spMkLst>
            <pc:docMk/>
            <pc:sldMk cId="2212603589" sldId="355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EB920B20-9E76-44F1-B795-88FF7E10FD37}"/>
    <pc:docChg chg="modSld">
      <pc:chgData name="Meyer Raphael (PAR-ES)" userId="79615dfe-ed48-4e74-a40f-4f7b034c1c27" providerId="ADAL" clId="{EB920B20-9E76-44F1-B795-88FF7E10FD37}" dt="2021-09-10T07:18:03.290" v="121" actId="1076"/>
      <pc:docMkLst>
        <pc:docMk/>
      </pc:docMkLst>
      <pc:sldChg chg="modSp mod">
        <pc:chgData name="Meyer Raphael (PAR-ES)" userId="79615dfe-ed48-4e74-a40f-4f7b034c1c27" providerId="ADAL" clId="{EB920B20-9E76-44F1-B795-88FF7E10FD37}" dt="2021-09-10T07:17:56.959" v="120" actId="1076"/>
        <pc:sldMkLst>
          <pc:docMk/>
          <pc:sldMk cId="1495152177" sldId="298"/>
        </pc:sldMkLst>
        <pc:spChg chg="mod">
          <ac:chgData name="Meyer Raphael (PAR-ES)" userId="79615dfe-ed48-4e74-a40f-4f7b034c1c27" providerId="ADAL" clId="{EB920B20-9E76-44F1-B795-88FF7E10FD37}" dt="2021-09-10T07:17:56.959" v="120" actId="107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EB920B20-9E76-44F1-B795-88FF7E10FD37}" dt="2021-09-10T07:00:56.739" v="85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B920B20-9E76-44F1-B795-88FF7E10FD37}" dt="2021-09-10T07:00:56.739" v="85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EB920B20-9E76-44F1-B795-88FF7E10FD37}" dt="2021-09-10T06:48:23.411" v="2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B920B20-9E76-44F1-B795-88FF7E10FD37}" dt="2021-09-10T07:00:56.739" v="85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B920B20-9E76-44F1-B795-88FF7E10FD37}" dt="2021-09-10T07:17:51.387" v="119" actId="1076"/>
        <pc:sldMkLst>
          <pc:docMk/>
          <pc:sldMk cId="3590012689" sldId="365"/>
        </pc:sldMkLst>
        <pc:spChg chg="mod">
          <ac:chgData name="Meyer Raphael (PAR-ES)" userId="79615dfe-ed48-4e74-a40f-4f7b034c1c27" providerId="ADAL" clId="{EB920B20-9E76-44F1-B795-88FF7E10FD37}" dt="2021-09-10T07:17:51.387" v="119" actId="1076"/>
          <ac:spMkLst>
            <pc:docMk/>
            <pc:sldMk cId="3590012689" sldId="365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EB920B20-9E76-44F1-B795-88FF7E10FD37}" dt="2021-09-10T07:01:18.658" v="103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B920B20-9E76-44F1-B795-88FF7E10FD37}" dt="2021-09-10T07:01:18.658" v="103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B920B20-9E76-44F1-B795-88FF7E10FD37}" dt="2021-09-10T06:52:55.621" v="34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B920B20-9E76-44F1-B795-88FF7E10FD37}" dt="2021-09-10T07:01:18.658" v="103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B920B20-9E76-44F1-B795-88FF7E10FD37}" dt="2021-09-10T07:18:03.290" v="121" actId="1076"/>
        <pc:sldMkLst>
          <pc:docMk/>
          <pc:sldMk cId="689864941" sldId="366"/>
        </pc:sldMkLst>
        <pc:spChg chg="mod">
          <ac:chgData name="Meyer Raphael (PAR-ES)" userId="79615dfe-ed48-4e74-a40f-4f7b034c1c27" providerId="ADAL" clId="{EB920B20-9E76-44F1-B795-88FF7E10FD37}" dt="2021-09-10T07:18:03.290" v="121" actId="1076"/>
          <ac:spMkLst>
            <pc:docMk/>
            <pc:sldMk cId="689864941" sldId="366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EB920B20-9E76-44F1-B795-88FF7E10FD37}" dt="2021-09-10T07:01:29.510" v="117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B920B20-9E76-44F1-B795-88FF7E10FD37}" dt="2021-09-10T07:01:29.510" v="117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B920B20-9E76-44F1-B795-88FF7E10FD37}" dt="2021-09-10T06:53:00.873" v="35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B920B20-9E76-44F1-B795-88FF7E10FD37}" dt="2021-09-10T07:01:29.510" v="117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6E68D57-EC4A-48B9-B328-0E92837B872C}"/>
    <pc:docChg chg="undo custSel addSld delSld modSld">
      <pc:chgData name="Meyer Raphael (PAR-ES)" userId="79615dfe-ed48-4e74-a40f-4f7b034c1c27" providerId="ADAL" clId="{46E68D57-EC4A-48B9-B328-0E92837B872C}" dt="2021-11-04T10:48:15.515" v="103"/>
      <pc:docMkLst>
        <pc:docMk/>
      </pc:docMkLst>
      <pc:sldChg chg="modSp mod">
        <pc:chgData name="Meyer Raphael (PAR-ES)" userId="79615dfe-ed48-4e74-a40f-4f7b034c1c27" providerId="ADAL" clId="{46E68D57-EC4A-48B9-B328-0E92837B872C}" dt="2021-11-04T10:42:08.817" v="89" actId="207"/>
        <pc:sldMkLst>
          <pc:docMk/>
          <pc:sldMk cId="3808035539" sldId="270"/>
        </pc:sldMkLst>
        <pc:spChg chg="mod">
          <ac:chgData name="Meyer Raphael (PAR-ES)" userId="79615dfe-ed48-4e74-a40f-4f7b034c1c27" providerId="ADAL" clId="{46E68D57-EC4A-48B9-B328-0E92837B872C}" dt="2021-11-04T10:42:08.817" v="89" actId="207"/>
          <ac:spMkLst>
            <pc:docMk/>
            <pc:sldMk cId="3808035539" sldId="270"/>
            <ac:spMk id="7" creationId="{CE60A944-7104-442D-B06A-85C8256131F7}"/>
          </ac:spMkLst>
        </pc:spChg>
        <pc:spChg chg="mod">
          <ac:chgData name="Meyer Raphael (PAR-ES)" userId="79615dfe-ed48-4e74-a40f-4f7b034c1c27" providerId="ADAL" clId="{46E68D57-EC4A-48B9-B328-0E92837B872C}" dt="2021-11-04T10:39:47.696" v="88" actId="1036"/>
          <ac:spMkLst>
            <pc:docMk/>
            <pc:sldMk cId="3808035539" sldId="270"/>
            <ac:spMk id="10" creationId="{41B9B9AB-4B12-4760-AF37-4FABDDFAE68B}"/>
          </ac:spMkLst>
        </pc:spChg>
      </pc:sldChg>
      <pc:sldChg chg="addSp delSp modSp mod">
        <pc:chgData name="Meyer Raphael (PAR-ES)" userId="79615dfe-ed48-4e74-a40f-4f7b034c1c27" providerId="ADAL" clId="{46E68D57-EC4A-48B9-B328-0E92837B872C}" dt="2021-11-04T10:38:37.436" v="79" actId="1038"/>
        <pc:sldMkLst>
          <pc:docMk/>
          <pc:sldMk cId="3677740869" sldId="271"/>
        </pc:sldMkLst>
        <pc:spChg chg="mod">
          <ac:chgData name="Meyer Raphael (PAR-ES)" userId="79615dfe-ed48-4e74-a40f-4f7b034c1c27" providerId="ADAL" clId="{46E68D57-EC4A-48B9-B328-0E92837B872C}" dt="2021-11-04T10:34:26.402" v="16" actId="20577"/>
          <ac:spMkLst>
            <pc:docMk/>
            <pc:sldMk cId="3677740869" sldId="271"/>
            <ac:spMk id="2" creationId="{00000000-0000-0000-0000-000000000000}"/>
          </ac:spMkLst>
        </pc:spChg>
        <pc:spChg chg="del">
          <ac:chgData name="Meyer Raphael (PAR-ES)" userId="79615dfe-ed48-4e74-a40f-4f7b034c1c27" providerId="ADAL" clId="{46E68D57-EC4A-48B9-B328-0E92837B872C}" dt="2021-11-04T10:33:28.590" v="10" actId="478"/>
          <ac:spMkLst>
            <pc:docMk/>
            <pc:sldMk cId="3677740869" sldId="271"/>
            <ac:spMk id="5" creationId="{00000000-0000-0000-0000-000000000000}"/>
          </ac:spMkLst>
        </pc:spChg>
        <pc:spChg chg="add mod">
          <ac:chgData name="Meyer Raphael (PAR-ES)" userId="79615dfe-ed48-4e74-a40f-4f7b034c1c27" providerId="ADAL" clId="{46E68D57-EC4A-48B9-B328-0E92837B872C}" dt="2021-11-04T10:38:37.436" v="79" actId="1038"/>
          <ac:spMkLst>
            <pc:docMk/>
            <pc:sldMk cId="3677740869" sldId="271"/>
            <ac:spMk id="6" creationId="{43DF758D-1D72-4940-A1AE-B914B7A641D5}"/>
          </ac:spMkLst>
        </pc:spChg>
        <pc:spChg chg="add mod">
          <ac:chgData name="Meyer Raphael (PAR-ES)" userId="79615dfe-ed48-4e74-a40f-4f7b034c1c27" providerId="ADAL" clId="{46E68D57-EC4A-48B9-B328-0E92837B872C}" dt="2021-11-04T10:34:33.002" v="19"/>
          <ac:spMkLst>
            <pc:docMk/>
            <pc:sldMk cId="3677740869" sldId="271"/>
            <ac:spMk id="7" creationId="{F89A807E-3A97-42E9-81E0-CE2025105F4C}"/>
          </ac:spMkLst>
        </pc:spChg>
      </pc:sldChg>
      <pc:sldChg chg="addSp delSp modSp mod">
        <pc:chgData name="Meyer Raphael (PAR-ES)" userId="79615dfe-ed48-4e74-a40f-4f7b034c1c27" providerId="ADAL" clId="{46E68D57-EC4A-48B9-B328-0E92837B872C}" dt="2021-11-04T10:44:31.407" v="96"/>
        <pc:sldMkLst>
          <pc:docMk/>
          <pc:sldMk cId="1963209825" sldId="272"/>
        </pc:sldMkLst>
        <pc:spChg chg="mod">
          <ac:chgData name="Meyer Raphael (PAR-ES)" userId="79615dfe-ed48-4e74-a40f-4f7b034c1c27" providerId="ADAL" clId="{46E68D57-EC4A-48B9-B328-0E92837B872C}" dt="2021-11-04T10:44:25.829" v="95" actId="21"/>
          <ac:spMkLst>
            <pc:docMk/>
            <pc:sldMk cId="1963209825" sldId="272"/>
            <ac:spMk id="2" creationId="{00000000-0000-0000-0000-000000000000}"/>
          </ac:spMkLst>
        </pc:spChg>
        <pc:spChg chg="del">
          <ac:chgData name="Meyer Raphael (PAR-ES)" userId="79615dfe-ed48-4e74-a40f-4f7b034c1c27" providerId="ADAL" clId="{46E68D57-EC4A-48B9-B328-0E92837B872C}" dt="2021-11-04T10:43:56.924" v="91" actId="478"/>
          <ac:spMkLst>
            <pc:docMk/>
            <pc:sldMk cId="1963209825" sldId="272"/>
            <ac:spMk id="5" creationId="{00000000-0000-0000-0000-000000000000}"/>
          </ac:spMkLst>
        </pc:spChg>
        <pc:spChg chg="add mod">
          <ac:chgData name="Meyer Raphael (PAR-ES)" userId="79615dfe-ed48-4e74-a40f-4f7b034c1c27" providerId="ADAL" clId="{46E68D57-EC4A-48B9-B328-0E92837B872C}" dt="2021-11-04T10:43:50.784" v="90"/>
          <ac:spMkLst>
            <pc:docMk/>
            <pc:sldMk cId="1963209825" sldId="272"/>
            <ac:spMk id="6" creationId="{CF6DBC6D-330A-4C20-9AEB-024C54AD5363}"/>
          </ac:spMkLst>
        </pc:spChg>
        <pc:spChg chg="add mod">
          <ac:chgData name="Meyer Raphael (PAR-ES)" userId="79615dfe-ed48-4e74-a40f-4f7b034c1c27" providerId="ADAL" clId="{46E68D57-EC4A-48B9-B328-0E92837B872C}" dt="2021-11-04T10:44:31.407" v="96"/>
          <ac:spMkLst>
            <pc:docMk/>
            <pc:sldMk cId="1963209825" sldId="272"/>
            <ac:spMk id="7" creationId="{78F08A34-A86E-4774-9EC1-635781A0CFBC}"/>
          </ac:spMkLst>
        </pc:spChg>
        <pc:graphicFrameChg chg="mod">
          <ac:chgData name="Meyer Raphael (PAR-ES)" userId="79615dfe-ed48-4e74-a40f-4f7b034c1c27" providerId="ADAL" clId="{46E68D57-EC4A-48B9-B328-0E92837B872C}" dt="2021-11-04T10:32:13.969" v="8" actId="207"/>
          <ac:graphicFrameMkLst>
            <pc:docMk/>
            <pc:sldMk cId="1963209825" sldId="272"/>
            <ac:graphicFrameMk id="9" creationId="{00000000-0000-0000-0000-000000000000}"/>
          </ac:graphicFrameMkLst>
        </pc:graphicFrameChg>
      </pc:sldChg>
      <pc:sldChg chg="addSp delSp modSp mod">
        <pc:chgData name="Meyer Raphael (PAR-ES)" userId="79615dfe-ed48-4e74-a40f-4f7b034c1c27" providerId="ADAL" clId="{46E68D57-EC4A-48B9-B328-0E92837B872C}" dt="2021-11-04T10:48:15.515" v="103"/>
        <pc:sldMkLst>
          <pc:docMk/>
          <pc:sldMk cId="1065586608" sldId="273"/>
        </pc:sldMkLst>
        <pc:spChg chg="mod">
          <ac:chgData name="Meyer Raphael (PAR-ES)" userId="79615dfe-ed48-4e74-a40f-4f7b034c1c27" providerId="ADAL" clId="{46E68D57-EC4A-48B9-B328-0E92837B872C}" dt="2021-11-04T10:48:10.691" v="102" actId="21"/>
          <ac:spMkLst>
            <pc:docMk/>
            <pc:sldMk cId="1065586608" sldId="273"/>
            <ac:spMk id="2" creationId="{00000000-0000-0000-0000-000000000000}"/>
          </ac:spMkLst>
        </pc:spChg>
        <pc:spChg chg="del">
          <ac:chgData name="Meyer Raphael (PAR-ES)" userId="79615dfe-ed48-4e74-a40f-4f7b034c1c27" providerId="ADAL" clId="{46E68D57-EC4A-48B9-B328-0E92837B872C}" dt="2021-11-04T10:47:42.874" v="98" actId="478"/>
          <ac:spMkLst>
            <pc:docMk/>
            <pc:sldMk cId="1065586608" sldId="273"/>
            <ac:spMk id="5" creationId="{00000000-0000-0000-0000-000000000000}"/>
          </ac:spMkLst>
        </pc:spChg>
        <pc:spChg chg="add mod">
          <ac:chgData name="Meyer Raphael (PAR-ES)" userId="79615dfe-ed48-4e74-a40f-4f7b034c1c27" providerId="ADAL" clId="{46E68D57-EC4A-48B9-B328-0E92837B872C}" dt="2021-11-04T10:47:38.596" v="97"/>
          <ac:spMkLst>
            <pc:docMk/>
            <pc:sldMk cId="1065586608" sldId="273"/>
            <ac:spMk id="6" creationId="{E0F162F0-F370-43B9-9CC4-2142C851FD99}"/>
          </ac:spMkLst>
        </pc:spChg>
        <pc:spChg chg="add mod">
          <ac:chgData name="Meyer Raphael (PAR-ES)" userId="79615dfe-ed48-4e74-a40f-4f7b034c1c27" providerId="ADAL" clId="{46E68D57-EC4A-48B9-B328-0E92837B872C}" dt="2021-11-04T10:48:15.515" v="103"/>
          <ac:spMkLst>
            <pc:docMk/>
            <pc:sldMk cId="1065586608" sldId="273"/>
            <ac:spMk id="7" creationId="{79CA5D86-E4EE-4B06-939E-8A7198BAD8B9}"/>
          </ac:spMkLst>
        </pc:spChg>
        <pc:graphicFrameChg chg="mod">
          <ac:chgData name="Meyer Raphael (PAR-ES)" userId="79615dfe-ed48-4e74-a40f-4f7b034c1c27" providerId="ADAL" clId="{46E68D57-EC4A-48B9-B328-0E92837B872C}" dt="2021-11-04T10:32:17.259" v="9" actId="207"/>
          <ac:graphicFrameMkLst>
            <pc:docMk/>
            <pc:sldMk cId="1065586608" sldId="273"/>
            <ac:graphicFrameMk id="9" creationId="{00000000-0000-0000-0000-000000000000}"/>
          </ac:graphicFrameMkLst>
        </pc:graphicFrameChg>
      </pc:sldChg>
      <pc:sldChg chg="addSp modSp add del mod">
        <pc:chgData name="Meyer Raphael (PAR-ES)" userId="79615dfe-ed48-4e74-a40f-4f7b034c1c27" providerId="ADAL" clId="{46E68D57-EC4A-48B9-B328-0E92837B872C}" dt="2021-11-04T10:27:45.248" v="7" actId="47"/>
        <pc:sldMkLst>
          <pc:docMk/>
          <pc:sldMk cId="1265215366" sldId="274"/>
        </pc:sldMkLst>
        <pc:spChg chg="add mod">
          <ac:chgData name="Meyer Raphael (PAR-ES)" userId="79615dfe-ed48-4e74-a40f-4f7b034c1c27" providerId="ADAL" clId="{46E68D57-EC4A-48B9-B328-0E92837B872C}" dt="2021-11-04T10:27:34.679" v="3"/>
          <ac:spMkLst>
            <pc:docMk/>
            <pc:sldMk cId="1265215366" sldId="274"/>
            <ac:spMk id="8" creationId="{A00CF08C-850D-4011-ACFC-DD6A026BC1CB}"/>
          </ac:spMkLst>
        </pc:spChg>
        <pc:spChg chg="mod">
          <ac:chgData name="Meyer Raphael (PAR-ES)" userId="79615dfe-ed48-4e74-a40f-4f7b034c1c27" providerId="ADAL" clId="{46E68D57-EC4A-48B9-B328-0E92837B872C}" dt="2021-11-04T10:14:41.931" v="2" actId="1076"/>
          <ac:spMkLst>
            <pc:docMk/>
            <pc:sldMk cId="1265215366" sldId="274"/>
            <ac:spMk id="10" creationId="{41B9B9AB-4B12-4760-AF37-4FABDDFAE68B}"/>
          </ac:spMkLst>
        </pc:spChg>
      </pc:sldChg>
    </pc:docChg>
  </pc:docChgLst>
  <pc:docChgLst>
    <pc:chgData name="Meyer Raphael (PAR-ES)" userId="79615dfe-ed48-4e74-a40f-4f7b034c1c27" providerId="ADAL" clId="{A8E92499-D9ED-4086-A668-D0FD04E05018}"/>
    <pc:docChg chg="delSld">
      <pc:chgData name="Meyer Raphael (PAR-ES)" userId="79615dfe-ed48-4e74-a40f-4f7b034c1c27" providerId="ADAL" clId="{A8E92499-D9ED-4086-A668-D0FD04E05018}" dt="2022-03-09T16:36:41.793" v="0" actId="47"/>
      <pc:docMkLst>
        <pc:docMk/>
      </pc:docMkLst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2868978950" sldId="416"/>
        </pc:sldMkLst>
      </pc:sldChg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976233813" sldId="417"/>
        </pc:sldMkLst>
      </pc:sldChg>
      <pc:sldChg chg="del">
        <pc:chgData name="Meyer Raphael (PAR-ES)" userId="79615dfe-ed48-4e74-a40f-4f7b034c1c27" providerId="ADAL" clId="{A8E92499-D9ED-4086-A668-D0FD04E05018}" dt="2022-03-09T16:36:41.793" v="0" actId="47"/>
        <pc:sldMkLst>
          <pc:docMk/>
          <pc:sldMk cId="407174717" sldId="418"/>
        </pc:sldMkLst>
      </pc:sldChg>
    </pc:docChg>
  </pc:docChgLst>
  <pc:docChgLst>
    <pc:chgData name="Meyer Raphael (PAR-ES)" userId="79615dfe-ed48-4e74-a40f-4f7b034c1c27" providerId="ADAL" clId="{34058080-7696-4E4E-B4DE-D9FA9E966716}"/>
    <pc:docChg chg="undo custSel addSld delSld modSld sldOrd">
      <pc:chgData name="Meyer Raphael (PAR-ES)" userId="79615dfe-ed48-4e74-a40f-4f7b034c1c27" providerId="ADAL" clId="{34058080-7696-4E4E-B4DE-D9FA9E966716}" dt="2021-05-20T07:12:52.192" v="110" actId="1038"/>
      <pc:docMkLst>
        <pc:docMk/>
      </pc:docMkLst>
      <pc:sldChg chg="modSp mod">
        <pc:chgData name="Meyer Raphael (PAR-ES)" userId="79615dfe-ed48-4e74-a40f-4f7b034c1c27" providerId="ADAL" clId="{34058080-7696-4E4E-B4DE-D9FA9E966716}" dt="2021-05-20T07:12:47.022" v="109" actId="1038"/>
        <pc:sldMkLst>
          <pc:docMk/>
          <pc:sldMk cId="1667945532" sldId="306"/>
        </pc:sldMkLst>
        <pc:spChg chg="mod">
          <ac:chgData name="Meyer Raphael (PAR-ES)" userId="79615dfe-ed48-4e74-a40f-4f7b034c1c27" providerId="ADAL" clId="{34058080-7696-4E4E-B4DE-D9FA9E966716}" dt="2021-05-20T07:02:45.308" v="2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34058080-7696-4E4E-B4DE-D9FA9E966716}" dt="2021-05-20T07:07:39.642" v="68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34058080-7696-4E4E-B4DE-D9FA9E966716}" dt="2021-05-20T07:05:47.304" v="5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34058080-7696-4E4E-B4DE-D9FA9E966716}" dt="2021-05-20T07:07:59.669" v="80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34058080-7696-4E4E-B4DE-D9FA9E966716}" dt="2021-05-20T07:06:01.325" v="53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34058080-7696-4E4E-B4DE-D9FA9E966716}" dt="2021-05-20T07:12:47.022" v="109" actId="1038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34058080-7696-4E4E-B4DE-D9FA9E966716}" dt="2021-05-20T07:06:27.823" v="62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34058080-7696-4E4E-B4DE-D9FA9E966716}" dt="2021-05-20T07:06:20.784" v="60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34058080-7696-4E4E-B4DE-D9FA9E966716}" dt="2021-05-20T07:09:59.910" v="92" actId="47"/>
        <pc:sldMkLst>
          <pc:docMk/>
          <pc:sldMk cId="283003333" sldId="354"/>
        </pc:sldMkLst>
      </pc:sldChg>
      <pc:sldChg chg="del">
        <pc:chgData name="Meyer Raphael (PAR-ES)" userId="79615dfe-ed48-4e74-a40f-4f7b034c1c27" providerId="ADAL" clId="{34058080-7696-4E4E-B4DE-D9FA9E966716}" dt="2021-05-20T07:12:19.163" v="103" actId="2696"/>
        <pc:sldMkLst>
          <pc:docMk/>
          <pc:sldMk cId="2212603589" sldId="355"/>
        </pc:sldMkLst>
      </pc:sldChg>
      <pc:sldChg chg="addSp delSp modSp add mod ord">
        <pc:chgData name="Meyer Raphael (PAR-ES)" userId="79615dfe-ed48-4e74-a40f-4f7b034c1c27" providerId="ADAL" clId="{34058080-7696-4E4E-B4DE-D9FA9E966716}" dt="2021-05-20T07:12:39.196" v="108" actId="1038"/>
        <pc:sldMkLst>
          <pc:docMk/>
          <pc:sldMk cId="1952189380" sldId="356"/>
        </pc:sldMkLst>
        <pc:spChg chg="mod">
          <ac:chgData name="Meyer Raphael (PAR-ES)" userId="79615dfe-ed48-4e74-a40f-4f7b034c1c27" providerId="ADAL" clId="{34058080-7696-4E4E-B4DE-D9FA9E966716}" dt="2021-05-20T07:08:47.411" v="89"/>
          <ac:spMkLst>
            <pc:docMk/>
            <pc:sldMk cId="1952189380" sldId="35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4058080-7696-4E4E-B4DE-D9FA9E966716}" dt="2021-05-20T07:12:33.188" v="107" actId="20577"/>
          <ac:spMkLst>
            <pc:docMk/>
            <pc:sldMk cId="1952189380" sldId="35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4058080-7696-4E4E-B4DE-D9FA9E966716}" dt="2021-05-20T07:09:02.388" v="90"/>
          <ac:spMkLst>
            <pc:docMk/>
            <pc:sldMk cId="1952189380" sldId="35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1" creationId="{E68E7EE3-8B42-4FEE-8D53-08C4BE24C0EF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2" creationId="{B4E2CA27-B1E6-47FF-8EE3-0B3999F7C055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3" creationId="{0B9A5A25-A542-4536-B6A4-2B29273B2039}"/>
          </ac:spMkLst>
        </pc:spChg>
        <pc:spChg chg="add mod">
          <ac:chgData name="Meyer Raphael (PAR-ES)" userId="79615dfe-ed48-4e74-a40f-4f7b034c1c27" providerId="ADAL" clId="{34058080-7696-4E4E-B4DE-D9FA9E966716}" dt="2021-05-20T07:08:36.355" v="88"/>
          <ac:spMkLst>
            <pc:docMk/>
            <pc:sldMk cId="1952189380" sldId="356"/>
            <ac:spMk id="25" creationId="{2708F289-5AAF-42CB-BC70-6D30BF3A33B6}"/>
          </ac:spMkLst>
        </pc:spChg>
        <pc:spChg chg="del">
          <ac:chgData name="Meyer Raphael (PAR-ES)" userId="79615dfe-ed48-4e74-a40f-4f7b034c1c27" providerId="ADAL" clId="{34058080-7696-4E4E-B4DE-D9FA9E966716}" dt="2021-05-20T07:08:25.892" v="87" actId="478"/>
          <ac:spMkLst>
            <pc:docMk/>
            <pc:sldMk cId="1952189380" sldId="35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4058080-7696-4E4E-B4DE-D9FA9E966716}" dt="2021-05-20T07:09:18.269" v="91"/>
          <ac:spMkLst>
            <pc:docMk/>
            <pc:sldMk cId="1952189380" sldId="356"/>
            <ac:spMk id="27" creationId="{46A6B042-39EE-4A58-BBAA-13D52264B660}"/>
          </ac:spMkLst>
        </pc:spChg>
        <pc:cxnChg chg="mod">
          <ac:chgData name="Meyer Raphael (PAR-ES)" userId="79615dfe-ed48-4e74-a40f-4f7b034c1c27" providerId="ADAL" clId="{34058080-7696-4E4E-B4DE-D9FA9E966716}" dt="2021-05-20T07:12:39.196" v="108" actId="1038"/>
          <ac:cxnSpMkLst>
            <pc:docMk/>
            <pc:sldMk cId="1952189380" sldId="356"/>
            <ac:cxnSpMk id="20" creationId="{07FCC63F-5E2F-43DF-84ED-5FFEC92A0042}"/>
          </ac:cxnSpMkLst>
        </pc:cxnChg>
      </pc:sldChg>
      <pc:sldChg chg="addSp delSp modSp add mod ord">
        <pc:chgData name="Meyer Raphael (PAR-ES)" userId="79615dfe-ed48-4e74-a40f-4f7b034c1c27" providerId="ADAL" clId="{34058080-7696-4E4E-B4DE-D9FA9E966716}" dt="2021-05-20T07:12:52.192" v="110" actId="1038"/>
        <pc:sldMkLst>
          <pc:docMk/>
          <pc:sldMk cId="3480515475" sldId="357"/>
        </pc:sldMkLst>
        <pc:spChg chg="mod">
          <ac:chgData name="Meyer Raphael (PAR-ES)" userId="79615dfe-ed48-4e74-a40f-4f7b034c1c27" providerId="ADAL" clId="{34058080-7696-4E4E-B4DE-D9FA9E966716}" dt="2021-05-20T07:11:12.131" v="95"/>
          <ac:spMkLst>
            <pc:docMk/>
            <pc:sldMk cId="3480515475" sldId="35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4058080-7696-4E4E-B4DE-D9FA9E966716}" dt="2021-05-20T07:12:11.838" v="102" actId="14100"/>
          <ac:spMkLst>
            <pc:docMk/>
            <pc:sldMk cId="3480515475" sldId="35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4058080-7696-4E4E-B4DE-D9FA9E966716}" dt="2021-05-20T07:11:22.876" v="96"/>
          <ac:spMkLst>
            <pc:docMk/>
            <pc:sldMk cId="3480515475" sldId="35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1" creationId="{F72EFDF1-FA83-4782-B1D5-7C4AFB360BA7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2" creationId="{58AF7E8E-0DAB-4E61-9D76-1EA9EBF82B58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3" creationId="{2E29F174-F265-4209-8FC7-984ABF017A9B}"/>
          </ac:spMkLst>
        </pc:spChg>
        <pc:spChg chg="add mod">
          <ac:chgData name="Meyer Raphael (PAR-ES)" userId="79615dfe-ed48-4e74-a40f-4f7b034c1c27" providerId="ADAL" clId="{34058080-7696-4E4E-B4DE-D9FA9E966716}" dt="2021-05-20T07:11:03.533" v="94"/>
          <ac:spMkLst>
            <pc:docMk/>
            <pc:sldMk cId="3480515475" sldId="357"/>
            <ac:spMk id="25" creationId="{15C255B4-85BA-4997-9FBE-A6058807AC3C}"/>
          </ac:spMkLst>
        </pc:spChg>
        <pc:spChg chg="del">
          <ac:chgData name="Meyer Raphael (PAR-ES)" userId="79615dfe-ed48-4e74-a40f-4f7b034c1c27" providerId="ADAL" clId="{34058080-7696-4E4E-B4DE-D9FA9E966716}" dt="2021-05-20T07:10:54.720" v="93" actId="478"/>
          <ac:spMkLst>
            <pc:docMk/>
            <pc:sldMk cId="3480515475" sldId="35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4058080-7696-4E4E-B4DE-D9FA9E966716}" dt="2021-05-20T07:11:59.631" v="100" actId="14100"/>
          <ac:spMkLst>
            <pc:docMk/>
            <pc:sldMk cId="3480515475" sldId="357"/>
            <ac:spMk id="27" creationId="{46A6B042-39EE-4A58-BBAA-13D52264B660}"/>
          </ac:spMkLst>
        </pc:spChg>
        <pc:cxnChg chg="mod">
          <ac:chgData name="Meyer Raphael (PAR-ES)" userId="79615dfe-ed48-4e74-a40f-4f7b034c1c27" providerId="ADAL" clId="{34058080-7696-4E4E-B4DE-D9FA9E966716}" dt="2021-05-20T07:12:52.192" v="110" actId="1038"/>
          <ac:cxnSpMkLst>
            <pc:docMk/>
            <pc:sldMk cId="3480515475" sldId="357"/>
            <ac:cxnSpMk id="20" creationId="{07FCC63F-5E2F-43DF-84ED-5FFEC92A0042}"/>
          </ac:cxnSpMkLst>
        </pc:cxnChg>
      </pc:sldChg>
    </pc:docChg>
  </pc:docChgLst>
  <pc:docChgLst>
    <pc:chgData name="Meyer Raphael (PAR-ES)" userId="79615dfe-ed48-4e74-a40f-4f7b034c1c27" providerId="ADAL" clId="{9A7A89A4-F952-48D4-B14D-BB0B488F8908}"/>
    <pc:docChg chg="addSld modSld sldOrd">
      <pc:chgData name="Meyer Raphael (PAR-ES)" userId="79615dfe-ed48-4e74-a40f-4f7b034c1c27" providerId="ADAL" clId="{9A7A89A4-F952-48D4-B14D-BB0B488F8908}" dt="2021-02-02T13:52:51.990" v="64" actId="1076"/>
      <pc:docMkLst>
        <pc:docMk/>
      </pc:docMkLst>
      <pc:sldChg chg="modSp add mod ord">
        <pc:chgData name="Meyer Raphael (PAR-ES)" userId="79615dfe-ed48-4e74-a40f-4f7b034c1c27" providerId="ADAL" clId="{9A7A89A4-F952-48D4-B14D-BB0B488F8908}" dt="2021-02-02T13:52:51.990" v="64" actId="1076"/>
        <pc:sldMkLst>
          <pc:docMk/>
          <pc:sldMk cId="277025245" sldId="325"/>
        </pc:sldMkLst>
        <pc:spChg chg="mod">
          <ac:chgData name="Meyer Raphael (PAR-ES)" userId="79615dfe-ed48-4e74-a40f-4f7b034c1c27" providerId="ADAL" clId="{9A7A89A4-F952-48D4-B14D-BB0B488F8908}" dt="2021-02-02T13:43:36.763" v="57" actId="20577"/>
          <ac:spMkLst>
            <pc:docMk/>
            <pc:sldMk cId="277025245" sldId="325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A7A89A4-F952-48D4-B14D-BB0B488F8908}" dt="2021-02-02T13:42:00.468" v="19" actId="1076"/>
          <ac:spMkLst>
            <pc:docMk/>
            <pc:sldMk cId="277025245" sldId="325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A7A89A4-F952-48D4-B14D-BB0B488F8908}" dt="2021-02-02T13:52:51.990" v="64" actId="1076"/>
          <ac:spMkLst>
            <pc:docMk/>
            <pc:sldMk cId="277025245" sldId="325"/>
            <ac:spMk id="15" creationId="{CC1F0CCA-7B55-41F9-A1FF-769ED7C753BD}"/>
          </ac:spMkLst>
        </pc:spChg>
        <pc:graphicFrameChg chg="mod">
          <ac:chgData name="Meyer Raphael (PAR-ES)" userId="79615dfe-ed48-4e74-a40f-4f7b034c1c27" providerId="ADAL" clId="{9A7A89A4-F952-48D4-B14D-BB0B488F8908}" dt="2021-02-02T13:46:24.028" v="63"/>
          <ac:graphicFrameMkLst>
            <pc:docMk/>
            <pc:sldMk cId="277025245" sldId="325"/>
            <ac:graphicFrameMk id="5" creationId="{4CF6AB8B-CAB9-4C7E-8E59-E00357A4D7F0}"/>
          </ac:graphicFrameMkLst>
        </pc:graphicFrameChg>
      </pc:sldChg>
    </pc:docChg>
  </pc:docChgLst>
  <pc:docChgLst>
    <pc:chgData name="Meyer Raphael (PAR-ES)" userId="79615dfe-ed48-4e74-a40f-4f7b034c1c27" providerId="ADAL" clId="{78FD9AF3-DD98-49F5-BF8B-FC56F13A595F}"/>
    <pc:docChg chg="custSel addSld delSld modSld">
      <pc:chgData name="Meyer Raphael (PAR-ES)" userId="79615dfe-ed48-4e74-a40f-4f7b034c1c27" providerId="ADAL" clId="{78FD9AF3-DD98-49F5-BF8B-FC56F13A595F}" dt="2022-03-09T13:58:52.464" v="97" actId="27918"/>
      <pc:docMkLst>
        <pc:docMk/>
      </pc:docMkLst>
      <pc:sldChg chg="del">
        <pc:chgData name="Meyer Raphael (PAR-ES)" userId="79615dfe-ed48-4e74-a40f-4f7b034c1c27" providerId="ADAL" clId="{78FD9AF3-DD98-49F5-BF8B-FC56F13A595F}" dt="2022-03-09T13:45:01.459" v="0" actId="47"/>
        <pc:sldMkLst>
          <pc:docMk/>
          <pc:sldMk cId="2641487227" sldId="271"/>
        </pc:sldMkLst>
      </pc:sldChg>
      <pc:sldChg chg="mod">
        <pc:chgData name="Meyer Raphael (PAR-ES)" userId="79615dfe-ed48-4e74-a40f-4f7b034c1c27" providerId="ADAL" clId="{78FD9AF3-DD98-49F5-BF8B-FC56F13A595F}" dt="2022-03-09T13:50:26.671" v="22" actId="27918"/>
        <pc:sldMkLst>
          <pc:docMk/>
          <pc:sldMk cId="3064315074" sldId="413"/>
        </pc:sldMkLst>
      </pc:sldChg>
      <pc:sldChg chg="modSp add mod">
        <pc:chgData name="Meyer Raphael (PAR-ES)" userId="79615dfe-ed48-4e74-a40f-4f7b034c1c27" providerId="ADAL" clId="{78FD9AF3-DD98-49F5-BF8B-FC56F13A595F}" dt="2022-03-09T13:52:40.046" v="43"/>
        <pc:sldMkLst>
          <pc:docMk/>
          <pc:sldMk cId="1214120989" sldId="414"/>
        </pc:sldMkLst>
        <pc:spChg chg="mod">
          <ac:chgData name="Meyer Raphael (PAR-ES)" userId="79615dfe-ed48-4e74-a40f-4f7b034c1c27" providerId="ADAL" clId="{78FD9AF3-DD98-49F5-BF8B-FC56F13A595F}" dt="2022-03-09T13:51:13.864" v="30" actId="20577"/>
          <ac:spMkLst>
            <pc:docMk/>
            <pc:sldMk cId="1214120989" sldId="414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51:37.128" v="37" actId="20577"/>
          <ac:spMkLst>
            <pc:docMk/>
            <pc:sldMk cId="1214120989" sldId="414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52:40.046" v="43"/>
          <ac:spMkLst>
            <pc:docMk/>
            <pc:sldMk cId="1214120989" sldId="414"/>
            <ac:spMk id="12" creationId="{00D4BB6A-0DD0-4B80-9845-0467B947A6BE}"/>
          </ac:spMkLst>
        </pc:spChg>
      </pc:sldChg>
      <pc:sldChg chg="modSp add del mod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1298817908" sldId="414"/>
        </pc:sldMkLst>
        <pc:spChg chg="mod">
          <ac:chgData name="Meyer Raphael (PAR-ES)" userId="79615dfe-ed48-4e74-a40f-4f7b034c1c27" providerId="ADAL" clId="{78FD9AF3-DD98-49F5-BF8B-FC56F13A595F}" dt="2022-03-09T13:46:41.249" v="4"/>
          <ac:spMkLst>
            <pc:docMk/>
            <pc:sldMk cId="1298817908" sldId="414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47:10.506" v="12" actId="20577"/>
          <ac:spMkLst>
            <pc:docMk/>
            <pc:sldMk cId="1298817908" sldId="414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46:51.898" v="5"/>
          <ac:spMkLst>
            <pc:docMk/>
            <pc:sldMk cId="1298817908" sldId="414"/>
            <ac:spMk id="12" creationId="{00D4BB6A-0DD0-4B80-9845-0467B947A6BE}"/>
          </ac:spMkLst>
        </pc:spChg>
      </pc:sldChg>
      <pc:sldChg chg="add del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3764143661" sldId="415"/>
        </pc:sldMkLst>
      </pc:sldChg>
      <pc:sldChg chg="modSp add mod">
        <pc:chgData name="Meyer Raphael (PAR-ES)" userId="79615dfe-ed48-4e74-a40f-4f7b034c1c27" providerId="ADAL" clId="{78FD9AF3-DD98-49F5-BF8B-FC56F13A595F}" dt="2022-03-09T13:55:39.628" v="75" actId="27918"/>
        <pc:sldMkLst>
          <pc:docMk/>
          <pc:sldMk cId="3878003729" sldId="415"/>
        </pc:sldMkLst>
        <pc:spChg chg="mod">
          <ac:chgData name="Meyer Raphael (PAR-ES)" userId="79615dfe-ed48-4e74-a40f-4f7b034c1c27" providerId="ADAL" clId="{78FD9AF3-DD98-49F5-BF8B-FC56F13A595F}" dt="2022-03-09T13:53:38.095" v="48" actId="20577"/>
          <ac:spMkLst>
            <pc:docMk/>
            <pc:sldMk cId="3878003729" sldId="415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54:22.863" v="60" actId="20577"/>
          <ac:spMkLst>
            <pc:docMk/>
            <pc:sldMk cId="3878003729" sldId="415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53:49.614" v="49"/>
          <ac:spMkLst>
            <pc:docMk/>
            <pc:sldMk cId="3878003729" sldId="415"/>
            <ac:spMk id="12" creationId="{00D4BB6A-0DD0-4B80-9845-0467B947A6BE}"/>
          </ac:spMkLst>
        </pc:spChg>
        <pc:spChg chg="mod">
          <ac:chgData name="Meyer Raphael (PAR-ES)" userId="79615dfe-ed48-4e74-a40f-4f7b034c1c27" providerId="ADAL" clId="{78FD9AF3-DD98-49F5-BF8B-FC56F13A595F}" dt="2022-03-09T13:54:39.731" v="66" actId="20577"/>
          <ac:spMkLst>
            <pc:docMk/>
            <pc:sldMk cId="3878003729" sldId="415"/>
            <ac:spMk id="13" creationId="{CB2EBD8C-0882-42C3-B5F5-BA01B7BFF2C3}"/>
          </ac:spMkLst>
        </pc:spChg>
      </pc:sldChg>
      <pc:sldChg chg="modSp add mod">
        <pc:chgData name="Meyer Raphael (PAR-ES)" userId="79615dfe-ed48-4e74-a40f-4f7b034c1c27" providerId="ADAL" clId="{78FD9AF3-DD98-49F5-BF8B-FC56F13A595F}" dt="2022-03-09T13:58:52.464" v="97" actId="27918"/>
        <pc:sldMkLst>
          <pc:docMk/>
          <pc:sldMk cId="2150380132" sldId="416"/>
        </pc:sldMkLst>
        <pc:spChg chg="mod">
          <ac:chgData name="Meyer Raphael (PAR-ES)" userId="79615dfe-ed48-4e74-a40f-4f7b034c1c27" providerId="ADAL" clId="{78FD9AF3-DD98-49F5-BF8B-FC56F13A595F}" dt="2022-03-09T13:56:38.884" v="80" actId="20577"/>
          <ac:spMkLst>
            <pc:docMk/>
            <pc:sldMk cId="2150380132" sldId="416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78FD9AF3-DD98-49F5-BF8B-FC56F13A595F}" dt="2022-03-09T13:57:02.897" v="86" actId="20577"/>
          <ac:spMkLst>
            <pc:docMk/>
            <pc:sldMk cId="2150380132" sldId="416"/>
            <ac:spMk id="11" creationId="{51A102DA-4F4E-474F-9E16-1E7F70764A16}"/>
          </ac:spMkLst>
        </pc:spChg>
        <pc:spChg chg="mod">
          <ac:chgData name="Meyer Raphael (PAR-ES)" userId="79615dfe-ed48-4e74-a40f-4f7b034c1c27" providerId="ADAL" clId="{78FD9AF3-DD98-49F5-BF8B-FC56F13A595F}" dt="2022-03-09T13:56:50.781" v="81"/>
          <ac:spMkLst>
            <pc:docMk/>
            <pc:sldMk cId="2150380132" sldId="416"/>
            <ac:spMk id="12" creationId="{00D4BB6A-0DD0-4B80-9845-0467B947A6BE}"/>
          </ac:spMkLst>
        </pc:spChg>
        <pc:spChg chg="mod">
          <ac:chgData name="Meyer Raphael (PAR-ES)" userId="79615dfe-ed48-4e74-a40f-4f7b034c1c27" providerId="ADAL" clId="{78FD9AF3-DD98-49F5-BF8B-FC56F13A595F}" dt="2022-03-09T13:57:39.484" v="92" actId="20577"/>
          <ac:spMkLst>
            <pc:docMk/>
            <pc:sldMk cId="2150380132" sldId="416"/>
            <ac:spMk id="13" creationId="{CB2EBD8C-0882-42C3-B5F5-BA01B7BFF2C3}"/>
          </ac:spMkLst>
        </pc:spChg>
      </pc:sldChg>
      <pc:sldChg chg="add del">
        <pc:chgData name="Meyer Raphael (PAR-ES)" userId="79615dfe-ed48-4e74-a40f-4f7b034c1c27" providerId="ADAL" clId="{78FD9AF3-DD98-49F5-BF8B-FC56F13A595F}" dt="2022-03-09T13:49:09.503" v="19" actId="47"/>
        <pc:sldMkLst>
          <pc:docMk/>
          <pc:sldMk cId="2931763869" sldId="416"/>
        </pc:sldMkLst>
      </pc:sldChg>
    </pc:docChg>
  </pc:docChgLst>
  <pc:docChgLst>
    <pc:chgData name="Meyer Raphael (PAR-ES)" userId="79615dfe-ed48-4e74-a40f-4f7b034c1c27" providerId="ADAL" clId="{8ED4C5ED-7DA1-4D25-AE40-43BBDDBEAFEC}"/>
    <pc:docChg chg="custSel addSld delSld modSld sldOrd">
      <pc:chgData name="Meyer Raphael (PAR-ES)" userId="79615dfe-ed48-4e74-a40f-4f7b034c1c27" providerId="ADAL" clId="{8ED4C5ED-7DA1-4D25-AE40-43BBDDBEAFEC}" dt="2021-03-04T08:12:15.835" v="109"/>
      <pc:docMkLst>
        <pc:docMk/>
      </pc:docMkLst>
      <pc:sldChg chg="modSp mod">
        <pc:chgData name="Meyer Raphael (PAR-ES)" userId="79615dfe-ed48-4e74-a40f-4f7b034c1c27" providerId="ADAL" clId="{8ED4C5ED-7DA1-4D25-AE40-43BBDDBEAFEC}" dt="2021-03-04T08:11:56.176" v="105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8ED4C5ED-7DA1-4D25-AE40-43BBDDBEAFEC}" dt="2021-03-04T08:05:50.343" v="73" actId="1076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8ED4C5ED-7DA1-4D25-AE40-43BBDDBEAFEC}" dt="2021-03-04T07:58:43.994" v="13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8ED4C5ED-7DA1-4D25-AE40-43BBDDBEAFEC}" dt="2021-03-04T08:11:56.176" v="105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8ED4C5ED-7DA1-4D25-AE40-43BBDDBEAFEC}" dt="2021-03-04T07:58:59.544" v="17" actId="20577"/>
          <ac:spMkLst>
            <pc:docMk/>
            <pc:sldMk cId="1667945532" sldId="306"/>
            <ac:spMk id="31" creationId="{7491A47D-CAD4-478D-8F3A-296FFCB799F9}"/>
          </ac:spMkLst>
        </pc:spChg>
        <pc:cxnChg chg="mod">
          <ac:chgData name="Meyer Raphael (PAR-ES)" userId="79615dfe-ed48-4e74-a40f-4f7b034c1c27" providerId="ADAL" clId="{8ED4C5ED-7DA1-4D25-AE40-43BBDDBEAFEC}" dt="2021-03-04T08:05:36.734" v="71" actId="1076"/>
          <ac:cxnSpMkLst>
            <pc:docMk/>
            <pc:sldMk cId="1667945532" sldId="306"/>
            <ac:cxnSpMk id="20" creationId="{07FCC63F-5E2F-43DF-84ED-5FFEC92A0042}"/>
          </ac:cxnSpMkLst>
        </pc:cxnChg>
      </pc:sldChg>
      <pc:sldChg chg="del ord">
        <pc:chgData name="Meyer Raphael (PAR-ES)" userId="79615dfe-ed48-4e74-a40f-4f7b034c1c27" providerId="ADAL" clId="{8ED4C5ED-7DA1-4D25-AE40-43BBDDBEAFEC}" dt="2021-03-04T08:09:58.474" v="93" actId="2696"/>
        <pc:sldMkLst>
          <pc:docMk/>
          <pc:sldMk cId="423704220" sldId="332"/>
        </pc:sldMkLst>
      </pc:sldChg>
      <pc:sldChg chg="modSp del ord">
        <pc:chgData name="Meyer Raphael (PAR-ES)" userId="79615dfe-ed48-4e74-a40f-4f7b034c1c27" providerId="ADAL" clId="{8ED4C5ED-7DA1-4D25-AE40-43BBDDBEAFEC}" dt="2021-03-04T08:11:30.113" v="104" actId="2696"/>
        <pc:sldMkLst>
          <pc:docMk/>
          <pc:sldMk cId="3676330928" sldId="333"/>
        </pc:sldMkLst>
        <pc:spChg chg="mod">
          <ac:chgData name="Meyer Raphael (PAR-ES)" userId="79615dfe-ed48-4e74-a40f-4f7b034c1c27" providerId="ADAL" clId="{8ED4C5ED-7DA1-4D25-AE40-43BBDDBEAFEC}" dt="2021-03-04T08:11:01.674" v="102"/>
          <ac:spMkLst>
            <pc:docMk/>
            <pc:sldMk cId="3676330928" sldId="333"/>
            <ac:spMk id="10" creationId="{077DFD58-E5EE-4B68-9325-D935DB04DD40}"/>
          </ac:spMkLst>
        </pc:spChg>
      </pc:sldChg>
      <pc:sldChg chg="addSp delSp modSp add">
        <pc:chgData name="Meyer Raphael (PAR-ES)" userId="79615dfe-ed48-4e74-a40f-4f7b034c1c27" providerId="ADAL" clId="{8ED4C5ED-7DA1-4D25-AE40-43BBDDBEAFEC}" dt="2021-03-04T08:12:14.834" v="108"/>
        <pc:sldMkLst>
          <pc:docMk/>
          <pc:sldMk cId="1837760195" sldId="334"/>
        </pc:sldMkLst>
        <pc:spChg chg="mod">
          <ac:chgData name="Meyer Raphael (PAR-ES)" userId="79615dfe-ed48-4e74-a40f-4f7b034c1c27" providerId="ADAL" clId="{8ED4C5ED-7DA1-4D25-AE40-43BBDDBEAFEC}" dt="2021-03-04T08:07:09.276" v="82"/>
          <ac:spMkLst>
            <pc:docMk/>
            <pc:sldMk cId="1837760195" sldId="334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D4C5ED-7DA1-4D25-AE40-43BBDDBEAFEC}" dt="2021-03-04T08:06:59.291" v="81" actId="14100"/>
          <ac:spMkLst>
            <pc:docMk/>
            <pc:sldMk cId="1837760195" sldId="33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D4C5ED-7DA1-4D25-AE40-43BBDDBEAFEC}" dt="2021-03-04T08:07:17.599" v="83"/>
          <ac:spMkLst>
            <pc:docMk/>
            <pc:sldMk cId="1837760195" sldId="33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23" creationId="{F8081A8E-3C16-4BC1-8843-5B0CDB9D1B73}"/>
          </ac:spMkLst>
        </pc:spChg>
        <pc:spChg chg="del">
          <ac:chgData name="Meyer Raphael (PAR-ES)" userId="79615dfe-ed48-4e74-a40f-4f7b034c1c27" providerId="ADAL" clId="{8ED4C5ED-7DA1-4D25-AE40-43BBDDBEAFEC}" dt="2021-03-04T08:06:36.468" v="78" actId="478"/>
          <ac:spMkLst>
            <pc:docMk/>
            <pc:sldMk cId="1837760195" sldId="33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D4C5ED-7DA1-4D25-AE40-43BBDDBEAFEC}" dt="2021-03-04T08:07:33.244" v="84"/>
          <ac:spMkLst>
            <pc:docMk/>
            <pc:sldMk cId="1837760195" sldId="334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8ED4C5ED-7DA1-4D25-AE40-43BBDDBEAFEC}" dt="2021-03-04T08:12:03.812" v="106" actId="478"/>
          <ac:spMkLst>
            <pc:docMk/>
            <pc:sldMk cId="1837760195" sldId="334"/>
            <ac:spMk id="28" creationId="{4492A3CD-6943-423D-BFEC-8129889E8B6F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33" creationId="{436FA842-59C5-482D-A389-D046FA0A1045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36" creationId="{F84D2091-F2C6-4CFF-95B5-76F1378F3767}"/>
          </ac:spMkLst>
        </pc:spChg>
        <pc:spChg chg="add">
          <ac:chgData name="Meyer Raphael (PAR-ES)" userId="79615dfe-ed48-4e74-a40f-4f7b034c1c27" providerId="ADAL" clId="{8ED4C5ED-7DA1-4D25-AE40-43BBDDBEAFEC}" dt="2021-03-04T08:06:48.938" v="79"/>
          <ac:spMkLst>
            <pc:docMk/>
            <pc:sldMk cId="1837760195" sldId="334"/>
            <ac:spMk id="37" creationId="{E30A101F-8A88-4198-BB82-EA8E9B372A50}"/>
          </ac:spMkLst>
        </pc:spChg>
        <pc:spChg chg="add">
          <ac:chgData name="Meyer Raphael (PAR-ES)" userId="79615dfe-ed48-4e74-a40f-4f7b034c1c27" providerId="ADAL" clId="{8ED4C5ED-7DA1-4D25-AE40-43BBDDBEAFEC}" dt="2021-03-04T08:12:14.834" v="108"/>
          <ac:spMkLst>
            <pc:docMk/>
            <pc:sldMk cId="1837760195" sldId="334"/>
            <ac:spMk id="38" creationId="{39CB4F53-3602-46FA-981C-A72F1EA9BD8C}"/>
          </ac:spMkLst>
        </pc:spChg>
      </pc:sldChg>
      <pc:sldChg chg="addSp delSp modSp add">
        <pc:chgData name="Meyer Raphael (PAR-ES)" userId="79615dfe-ed48-4e74-a40f-4f7b034c1c27" providerId="ADAL" clId="{8ED4C5ED-7DA1-4D25-AE40-43BBDDBEAFEC}" dt="2021-03-04T08:12:15.835" v="109"/>
        <pc:sldMkLst>
          <pc:docMk/>
          <pc:sldMk cId="3853260059" sldId="335"/>
        </pc:sldMkLst>
        <pc:spChg chg="mod">
          <ac:chgData name="Meyer Raphael (PAR-ES)" userId="79615dfe-ed48-4e74-a40f-4f7b034c1c27" providerId="ADAL" clId="{8ED4C5ED-7DA1-4D25-AE40-43BBDDBEAFEC}" dt="2021-03-04T08:10:54.390" v="100"/>
          <ac:spMkLst>
            <pc:docMk/>
            <pc:sldMk cId="3853260059" sldId="335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D4C5ED-7DA1-4D25-AE40-43BBDDBEAFEC}" dt="2021-03-04T08:10:33.336" v="97" actId="14100"/>
          <ac:spMkLst>
            <pc:docMk/>
            <pc:sldMk cId="3853260059" sldId="335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D4C5ED-7DA1-4D25-AE40-43BBDDBEAFEC}" dt="2021-03-04T08:11:07.099" v="103"/>
          <ac:spMkLst>
            <pc:docMk/>
            <pc:sldMk cId="3853260059" sldId="335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23" creationId="{A4173DE9-6EBB-4D06-AAA6-5A45C16B73F2}"/>
          </ac:spMkLst>
        </pc:spChg>
        <pc:spChg chg="del">
          <ac:chgData name="Meyer Raphael (PAR-ES)" userId="79615dfe-ed48-4e74-a40f-4f7b034c1c27" providerId="ADAL" clId="{8ED4C5ED-7DA1-4D25-AE40-43BBDDBEAFEC}" dt="2021-03-04T08:10:11.352" v="94" actId="478"/>
          <ac:spMkLst>
            <pc:docMk/>
            <pc:sldMk cId="3853260059" sldId="335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D4C5ED-7DA1-4D25-AE40-43BBDDBEAFEC}" dt="2021-03-04T08:10:46.068" v="99" actId="14100"/>
          <ac:spMkLst>
            <pc:docMk/>
            <pc:sldMk cId="3853260059" sldId="335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8ED4C5ED-7DA1-4D25-AE40-43BBDDBEAFEC}" dt="2021-03-04T08:12:08.515" v="107" actId="478"/>
          <ac:spMkLst>
            <pc:docMk/>
            <pc:sldMk cId="3853260059" sldId="335"/>
            <ac:spMk id="28" creationId="{4492A3CD-6943-423D-BFEC-8129889E8B6F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33" creationId="{3BE11088-D503-45DA-A54D-9D835AFB4815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36" creationId="{67CAA1D9-CB4A-4B7E-A980-96001E439725}"/>
          </ac:spMkLst>
        </pc:spChg>
        <pc:spChg chg="add">
          <ac:chgData name="Meyer Raphael (PAR-ES)" userId="79615dfe-ed48-4e74-a40f-4f7b034c1c27" providerId="ADAL" clId="{8ED4C5ED-7DA1-4D25-AE40-43BBDDBEAFEC}" dt="2021-03-04T08:10:22.766" v="95"/>
          <ac:spMkLst>
            <pc:docMk/>
            <pc:sldMk cId="3853260059" sldId="335"/>
            <ac:spMk id="37" creationId="{32662B2A-43CD-4B8D-95E7-5719F102752C}"/>
          </ac:spMkLst>
        </pc:spChg>
        <pc:spChg chg="add">
          <ac:chgData name="Meyer Raphael (PAR-ES)" userId="79615dfe-ed48-4e74-a40f-4f7b034c1c27" providerId="ADAL" clId="{8ED4C5ED-7DA1-4D25-AE40-43BBDDBEAFEC}" dt="2021-03-04T08:12:15.835" v="109"/>
          <ac:spMkLst>
            <pc:docMk/>
            <pc:sldMk cId="3853260059" sldId="335"/>
            <ac:spMk id="38" creationId="{C560343E-7E57-4F56-A2F7-BC158B546710}"/>
          </ac:spMkLst>
        </pc:spChg>
      </pc:sldChg>
    </pc:docChg>
  </pc:docChgLst>
  <pc:docChgLst>
    <pc:chgData name="Meyer Raphael (PAR-ES)" userId="79615dfe-ed48-4e74-a40f-4f7b034c1c27" providerId="ADAL" clId="{EE4B723A-9766-4E02-AF64-B4A3F3A783ED}"/>
    <pc:docChg chg="delSld modSld sldOrd">
      <pc:chgData name="Meyer Raphael (PAR-ES)" userId="79615dfe-ed48-4e74-a40f-4f7b034c1c27" providerId="ADAL" clId="{EE4B723A-9766-4E02-AF64-B4A3F3A783ED}" dt="2021-10-18T07:56:07.780" v="25" actId="47"/>
      <pc:docMkLst>
        <pc:docMk/>
      </pc:docMkLst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1495152177" sldId="298"/>
        </pc:sldMkLst>
      </pc:sldChg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3590012689" sldId="365"/>
        </pc:sldMkLst>
      </pc:sldChg>
      <pc:sldChg chg="del">
        <pc:chgData name="Meyer Raphael (PAR-ES)" userId="79615dfe-ed48-4e74-a40f-4f7b034c1c27" providerId="ADAL" clId="{EE4B723A-9766-4E02-AF64-B4A3F3A783ED}" dt="2021-10-18T07:56:07.780" v="25" actId="47"/>
        <pc:sldMkLst>
          <pc:docMk/>
          <pc:sldMk cId="689864941" sldId="366"/>
        </pc:sldMkLst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2343299233" sldId="374"/>
        </pc:sldMkLst>
        <pc:graphicFrameChg chg="modGraphic">
          <ac:chgData name="Meyer Raphael (PAR-ES)" userId="79615dfe-ed48-4e74-a40f-4f7b034c1c27" providerId="ADAL" clId="{EE4B723A-9766-4E02-AF64-B4A3F3A783ED}" dt="2021-10-18T07:50:21.584" v="7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3759573184" sldId="375"/>
        </pc:sldMkLst>
        <pc:graphicFrameChg chg="mod">
          <ac:chgData name="Meyer Raphael (PAR-ES)" userId="79615dfe-ed48-4e74-a40f-4f7b034c1c27" providerId="ADAL" clId="{EE4B723A-9766-4E02-AF64-B4A3F3A783ED}" dt="2021-10-18T07:53:22.666" v="21"/>
          <ac:graphicFrameMkLst>
            <pc:docMk/>
            <pc:sldMk cId="3759573184" sldId="375"/>
            <ac:graphicFrameMk id="9" creationId="{E1369C63-C4A7-403B-A03F-B004599F910A}"/>
          </ac:graphicFrameMkLst>
        </pc:graphicFrameChg>
      </pc:sldChg>
      <pc:sldChg chg="modSp mod ord">
        <pc:chgData name="Meyer Raphael (PAR-ES)" userId="79615dfe-ed48-4e74-a40f-4f7b034c1c27" providerId="ADAL" clId="{EE4B723A-9766-4E02-AF64-B4A3F3A783ED}" dt="2021-10-18T07:56:02.863" v="24"/>
        <pc:sldMkLst>
          <pc:docMk/>
          <pc:sldMk cId="3027727826" sldId="376"/>
        </pc:sldMkLst>
        <pc:graphicFrameChg chg="mod">
          <ac:chgData name="Meyer Raphael (PAR-ES)" userId="79615dfe-ed48-4e74-a40f-4f7b034c1c27" providerId="ADAL" clId="{EE4B723A-9766-4E02-AF64-B4A3F3A783ED}" dt="2021-10-18T07:53:27.274" v="22"/>
          <ac:graphicFrameMkLst>
            <pc:docMk/>
            <pc:sldMk cId="3027727826" sldId="37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C3BA7792-AF9F-4D74-B393-5D6FA2F18B07}"/>
    <pc:docChg chg="undo custSel addSld delSld modSld sldOrd">
      <pc:chgData name="Meyer Raphael (PAR-ES)" userId="79615dfe-ed48-4e74-a40f-4f7b034c1c27" providerId="ADAL" clId="{C3BA7792-AF9F-4D74-B393-5D6FA2F18B07}" dt="2021-04-12T12:51:38.587" v="446" actId="478"/>
      <pc:docMkLst>
        <pc:docMk/>
      </pc:docMkLst>
      <pc:sldChg chg="addSp delSp modSp add mod ord">
        <pc:chgData name="Meyer Raphael (PAR-ES)" userId="79615dfe-ed48-4e74-a40f-4f7b034c1c27" providerId="ADAL" clId="{C3BA7792-AF9F-4D74-B393-5D6FA2F18B07}" dt="2021-04-12T12:51:38.587" v="446" actId="478"/>
        <pc:sldMkLst>
          <pc:docMk/>
          <pc:sldMk cId="586406932" sldId="346"/>
        </pc:sldMkLst>
        <pc:spChg chg="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C3BA7792-AF9F-4D74-B393-5D6FA2F18B07}" dt="2021-04-12T12:48:38.437" v="434"/>
          <ac:spMkLst>
            <pc:docMk/>
            <pc:sldMk cId="586406932" sldId="346"/>
            <ac:spMk id="3" creationId="{B8D2A0CC-FB16-4EEB-B091-2BA590F22240}"/>
          </ac:spMkLst>
        </pc:spChg>
        <pc:spChg chg="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4" creationId="{FE424811-9A99-46D3-9443-AAB22DAEAB5A}"/>
          </ac:spMkLst>
        </pc:spChg>
        <pc:spChg chg="add del 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6" creationId="{4710D6F0-0B14-4837-8BFF-20373F0447AD}"/>
          </ac:spMkLst>
        </pc:spChg>
        <pc:spChg chg="mod">
          <ac:chgData name="Meyer Raphael (PAR-ES)" userId="79615dfe-ed48-4e74-a40f-4f7b034c1c27" providerId="ADAL" clId="{C3BA7792-AF9F-4D74-B393-5D6FA2F18B07}" dt="2021-04-12T11:49:35.630" v="3" actId="20577"/>
          <ac:spMkLst>
            <pc:docMk/>
            <pc:sldMk cId="586406932" sldId="346"/>
            <ac:spMk id="8" creationId="{5857C2A1-2CB8-4D4A-AEFD-E809BF73D04F}"/>
          </ac:spMkLst>
        </pc:spChg>
        <pc:spChg chg="add del mod">
          <ac:chgData name="Meyer Raphael (PAR-ES)" userId="79615dfe-ed48-4e74-a40f-4f7b034c1c27" providerId="ADAL" clId="{C3BA7792-AF9F-4D74-B393-5D6FA2F18B07}" dt="2021-04-12T12:48:45.247" v="435"/>
          <ac:spMkLst>
            <pc:docMk/>
            <pc:sldMk cId="586406932" sldId="346"/>
            <ac:spMk id="11" creationId="{F963F6DF-AF6F-409A-A583-03F4AC32EB90}"/>
          </ac:spMkLst>
        </pc:spChg>
        <pc:spChg chg="add del mod">
          <ac:chgData name="Meyer Raphael (PAR-ES)" userId="79615dfe-ed48-4e74-a40f-4f7b034c1c27" providerId="ADAL" clId="{C3BA7792-AF9F-4D74-B393-5D6FA2F18B07}" dt="2021-04-12T12:49:20.435" v="438" actId="478"/>
          <ac:spMkLst>
            <pc:docMk/>
            <pc:sldMk cId="586406932" sldId="346"/>
            <ac:spMk id="12" creationId="{3411D213-4220-42CD-AAEB-688E4E8A7BC9}"/>
          </ac:spMkLst>
        </pc:spChg>
        <pc:spChg chg="add del mod">
          <ac:chgData name="Meyer Raphael (PAR-ES)" userId="79615dfe-ed48-4e74-a40f-4f7b034c1c27" providerId="ADAL" clId="{C3BA7792-AF9F-4D74-B393-5D6FA2F18B07}" dt="2021-04-12T12:50:34.577" v="441" actId="478"/>
          <ac:spMkLst>
            <pc:docMk/>
            <pc:sldMk cId="586406932" sldId="346"/>
            <ac:spMk id="13" creationId="{185EF1E4-0ACA-4484-95B1-AA9AE7A114C9}"/>
          </ac:spMkLst>
        </pc:spChg>
        <pc:spChg chg="mod">
          <ac:chgData name="Meyer Raphael (PAR-ES)" userId="79615dfe-ed48-4e74-a40f-4f7b034c1c27" providerId="ADAL" clId="{C3BA7792-AF9F-4D74-B393-5D6FA2F18B07}" dt="2021-04-12T11:50:04.966" v="17" actId="20577"/>
          <ac:spMkLst>
            <pc:docMk/>
            <pc:sldMk cId="586406932" sldId="34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C3BA7792-AF9F-4D74-B393-5D6FA2F18B07}" dt="2021-04-12T11:50:15.012" v="29" actId="20577"/>
          <ac:spMkLst>
            <pc:docMk/>
            <pc:sldMk cId="586406932" sldId="346"/>
            <ac:spMk id="31" creationId="{7491A47D-CAD4-478D-8F3A-296FFCB799F9}"/>
          </ac:spMkLst>
        </pc:spChg>
        <pc:graphicFrameChg chg="del">
          <ac:chgData name="Meyer Raphael (PAR-ES)" userId="79615dfe-ed48-4e74-a40f-4f7b034c1c27" providerId="ADAL" clId="{C3BA7792-AF9F-4D74-B393-5D6FA2F18B07}" dt="2021-04-12T12:10:59.272" v="43" actId="478"/>
          <ac:graphicFrameMkLst>
            <pc:docMk/>
            <pc:sldMk cId="586406932" sldId="346"/>
            <ac:graphicFrameMk id="5" creationId="{4CF6AB8B-CAB9-4C7E-8E59-E00357A4D7F0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50:55.121" v="443" actId="478"/>
          <ac:graphicFrameMkLst>
            <pc:docMk/>
            <pc:sldMk cId="586406932" sldId="346"/>
            <ac:graphicFrameMk id="14" creationId="{5E926C03-53A1-4951-915D-3D1CFA03F9DE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51:38.587" v="446" actId="478"/>
          <ac:graphicFrameMkLst>
            <pc:docMk/>
            <pc:sldMk cId="586406932" sldId="346"/>
            <ac:graphicFrameMk id="15" creationId="{FB8E307E-E548-4ECB-B1D3-B909DC818477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12:44.533" v="91" actId="478"/>
          <ac:graphicFrameMkLst>
            <pc:docMk/>
            <pc:sldMk cId="586406932" sldId="346"/>
            <ac:graphicFrameMk id="21" creationId="{B6049B58-D743-4BF8-ADBD-2CBD12961E56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16:20.486" v="202" actId="552"/>
          <ac:graphicFrameMkLst>
            <pc:docMk/>
            <pc:sldMk cId="586406932" sldId="346"/>
            <ac:graphicFrameMk id="22" creationId="{4CF6AB8B-CAB9-4C7E-8E59-E00357A4D7F0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16:20.486" v="202" actId="552"/>
          <ac:graphicFrameMkLst>
            <pc:docMk/>
            <pc:sldMk cId="586406932" sldId="346"/>
            <ac:graphicFrameMk id="23" creationId="{B6049B58-D743-4BF8-ADBD-2CBD12961E56}"/>
          </ac:graphicFrameMkLst>
        </pc:graphicFrameChg>
        <pc:graphicFrameChg chg="del mod">
          <ac:chgData name="Meyer Raphael (PAR-ES)" userId="79615dfe-ed48-4e74-a40f-4f7b034c1c27" providerId="ADAL" clId="{C3BA7792-AF9F-4D74-B393-5D6FA2F18B07}" dt="2021-04-12T12:15:56.614" v="124" actId="478"/>
          <ac:graphicFrameMkLst>
            <pc:docMk/>
            <pc:sldMk cId="586406932" sldId="346"/>
            <ac:graphicFrameMk id="24" creationId="{B6049B58-D743-4BF8-ADBD-2CBD12961E56}"/>
          </ac:graphicFrameMkLst>
        </pc:graphicFrameChg>
      </pc:sldChg>
      <pc:sldChg chg="add del">
        <pc:chgData name="Meyer Raphael (PAR-ES)" userId="79615dfe-ed48-4e74-a40f-4f7b034c1c27" providerId="ADAL" clId="{C3BA7792-AF9F-4D74-B393-5D6FA2F18B07}" dt="2021-04-12T12:15:12.955" v="122" actId="47"/>
        <pc:sldMkLst>
          <pc:docMk/>
          <pc:sldMk cId="570795323" sldId="347"/>
        </pc:sldMkLst>
      </pc:sldChg>
      <pc:sldChg chg="delSp add del mod">
        <pc:chgData name="Meyer Raphael (PAR-ES)" userId="79615dfe-ed48-4e74-a40f-4f7b034c1c27" providerId="ADAL" clId="{C3BA7792-AF9F-4D74-B393-5D6FA2F18B07}" dt="2021-04-12T11:58:25.133" v="32" actId="47"/>
        <pc:sldMkLst>
          <pc:docMk/>
          <pc:sldMk cId="793490201" sldId="347"/>
        </pc:sldMkLst>
        <pc:graphicFrameChg chg="del">
          <ac:chgData name="Meyer Raphael (PAR-ES)" userId="79615dfe-ed48-4e74-a40f-4f7b034c1c27" providerId="ADAL" clId="{C3BA7792-AF9F-4D74-B393-5D6FA2F18B07}" dt="2021-04-12T11:50:45.289" v="31" actId="478"/>
          <ac:graphicFrameMkLst>
            <pc:docMk/>
            <pc:sldMk cId="793490201" sldId="347"/>
            <ac:graphicFrameMk id="5" creationId="{4CF6AB8B-CAB9-4C7E-8E59-E00357A4D7F0}"/>
          </ac:graphicFrameMkLst>
        </pc:graphicFrameChg>
      </pc:sldChg>
      <pc:sldChg chg="addSp delSp modSp add del mod ord">
        <pc:chgData name="Meyer Raphael (PAR-ES)" userId="79615dfe-ed48-4e74-a40f-4f7b034c1c27" providerId="ADAL" clId="{C3BA7792-AF9F-4D74-B393-5D6FA2F18B07}" dt="2021-04-12T12:22:31.296" v="222" actId="47"/>
        <pc:sldMkLst>
          <pc:docMk/>
          <pc:sldMk cId="2080478051" sldId="347"/>
        </pc:sldMkLst>
        <pc:spChg chg="mod">
          <ac:chgData name="Meyer Raphael (PAR-ES)" userId="79615dfe-ed48-4e74-a40f-4f7b034c1c27" providerId="ADAL" clId="{C3BA7792-AF9F-4D74-B393-5D6FA2F18B07}" dt="2021-04-12T12:20:55.958" v="215"/>
          <ac:spMkLst>
            <pc:docMk/>
            <pc:sldMk cId="2080478051" sldId="34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3BA7792-AF9F-4D74-B393-5D6FA2F18B07}" dt="2021-04-12T12:21:17.372" v="218" actId="14100"/>
          <ac:spMkLst>
            <pc:docMk/>
            <pc:sldMk cId="2080478051" sldId="34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3BA7792-AF9F-4D74-B393-5D6FA2F18B07}" dt="2021-04-12T12:21:03.789" v="216"/>
          <ac:spMkLst>
            <pc:docMk/>
            <pc:sldMk cId="2080478051" sldId="34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21" creationId="{CA9B4D89-1FDB-4C7F-B8C7-E63F83FD8165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24" creationId="{B18F89CA-BF06-4B63-8247-682AF06EDE3C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25" creationId="{EBF56033-488B-4FE1-8624-BCF7B2473895}"/>
          </ac:spMkLst>
        </pc:spChg>
        <pc:spChg chg="del">
          <ac:chgData name="Meyer Raphael (PAR-ES)" userId="79615dfe-ed48-4e74-a40f-4f7b034c1c27" providerId="ADAL" clId="{C3BA7792-AF9F-4D74-B393-5D6FA2F18B07}" dt="2021-04-12T12:20:29.640" v="213" actId="478"/>
          <ac:spMkLst>
            <pc:docMk/>
            <pc:sldMk cId="2080478051" sldId="34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3BA7792-AF9F-4D74-B393-5D6FA2F18B07}" dt="2021-04-12T12:21:34.857" v="219"/>
          <ac:spMkLst>
            <pc:docMk/>
            <pc:sldMk cId="2080478051" sldId="347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C3BA7792-AF9F-4D74-B393-5D6FA2F18B07}" dt="2021-04-12T12:20:45.302" v="214"/>
          <ac:spMkLst>
            <pc:docMk/>
            <pc:sldMk cId="2080478051" sldId="347"/>
            <ac:spMk id="33" creationId="{92C57804-2D5A-42D3-82B9-CD97A4CCCA92}"/>
          </ac:spMkLst>
        </pc:spChg>
      </pc:sldChg>
      <pc:sldChg chg="add del">
        <pc:chgData name="Meyer Raphael (PAR-ES)" userId="79615dfe-ed48-4e74-a40f-4f7b034c1c27" providerId="ADAL" clId="{C3BA7792-AF9F-4D74-B393-5D6FA2F18B07}" dt="2021-04-12T11:49:30.193" v="1" actId="47"/>
        <pc:sldMkLst>
          <pc:docMk/>
          <pc:sldMk cId="2205717958" sldId="347"/>
        </pc:sldMkLst>
      </pc:sldChg>
      <pc:sldChg chg="addSp delSp modSp add mod ord">
        <pc:chgData name="Meyer Raphael (PAR-ES)" userId="79615dfe-ed48-4e74-a40f-4f7b034c1c27" providerId="ADAL" clId="{C3BA7792-AF9F-4D74-B393-5D6FA2F18B07}" dt="2021-04-12T12:41:14.227" v="428" actId="27918"/>
        <pc:sldMkLst>
          <pc:docMk/>
          <pc:sldMk cId="3321596445" sldId="347"/>
        </pc:sldMkLst>
        <pc:graphicFrameChg chg="del">
          <ac:chgData name="Meyer Raphael (PAR-ES)" userId="79615dfe-ed48-4e74-a40f-4f7b034c1c27" providerId="ADAL" clId="{C3BA7792-AF9F-4D74-B393-5D6FA2F18B07}" dt="2021-04-12T12:22:48.102" v="225" actId="478"/>
          <ac:graphicFrameMkLst>
            <pc:docMk/>
            <pc:sldMk cId="3321596445" sldId="347"/>
            <ac:graphicFrameMk id="5" creationId="{4CF6AB8B-CAB9-4C7E-8E59-E00357A4D7F0}"/>
          </ac:graphicFrameMkLst>
        </pc:graphicFrameChg>
        <pc:graphicFrameChg chg="del">
          <ac:chgData name="Meyer Raphael (PAR-ES)" userId="79615dfe-ed48-4e74-a40f-4f7b034c1c27" providerId="ADAL" clId="{C3BA7792-AF9F-4D74-B393-5D6FA2F18B07}" dt="2021-04-12T12:22:49.921" v="226" actId="478"/>
          <ac:graphicFrameMkLst>
            <pc:docMk/>
            <pc:sldMk cId="3321596445" sldId="347"/>
            <ac:graphicFrameMk id="24" creationId="{B6049B58-D743-4BF8-ADBD-2CBD12961E56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23:43.941" v="235" actId="478"/>
          <ac:graphicFrameMkLst>
            <pc:docMk/>
            <pc:sldMk cId="3321596445" sldId="347"/>
            <ac:graphicFrameMk id="26" creationId="{0ABC9AA6-5448-4526-95A4-2749C3978D92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25:39.389" v="257" actId="478"/>
          <ac:graphicFrameMkLst>
            <pc:docMk/>
            <pc:sldMk cId="3321596445" sldId="347"/>
            <ac:graphicFrameMk id="33" creationId="{035A9469-D45F-46D7-A1A1-0BB7FBB1B388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6:01.252" v="315" actId="552"/>
          <ac:graphicFrameMkLst>
            <pc:docMk/>
            <pc:sldMk cId="3321596445" sldId="347"/>
            <ac:graphicFrameMk id="36" creationId="{4CF6AB8B-CAB9-4C7E-8E59-E00357A4D7F0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6:01.252" v="315" actId="552"/>
          <ac:graphicFrameMkLst>
            <pc:docMk/>
            <pc:sldMk cId="3321596445" sldId="347"/>
            <ac:graphicFrameMk id="37" creationId="{B6049B58-D743-4BF8-ADBD-2CBD12961E56}"/>
          </ac:graphicFrameMkLst>
        </pc:graphicFrameChg>
      </pc:sldChg>
      <pc:sldChg chg="add del">
        <pc:chgData name="Meyer Raphael (PAR-ES)" userId="79615dfe-ed48-4e74-a40f-4f7b034c1c27" providerId="ADAL" clId="{C3BA7792-AF9F-4D74-B393-5D6FA2F18B07}" dt="2021-04-12T12:22:35.942" v="223" actId="47"/>
        <pc:sldMkLst>
          <pc:docMk/>
          <pc:sldMk cId="840680803" sldId="348"/>
        </pc:sldMkLst>
      </pc:sldChg>
      <pc:sldChg chg="add del">
        <pc:chgData name="Meyer Raphael (PAR-ES)" userId="79615dfe-ed48-4e74-a40f-4f7b034c1c27" providerId="ADAL" clId="{C3BA7792-AF9F-4D74-B393-5D6FA2F18B07}" dt="2021-04-12T12:15:14.238" v="123" actId="47"/>
        <pc:sldMkLst>
          <pc:docMk/>
          <pc:sldMk cId="1904841794" sldId="348"/>
        </pc:sldMkLst>
      </pc:sldChg>
      <pc:sldChg chg="add del">
        <pc:chgData name="Meyer Raphael (PAR-ES)" userId="79615dfe-ed48-4e74-a40f-4f7b034c1c27" providerId="ADAL" clId="{C3BA7792-AF9F-4D74-B393-5D6FA2F18B07}" dt="2021-04-12T11:49:30.193" v="1" actId="47"/>
        <pc:sldMkLst>
          <pc:docMk/>
          <pc:sldMk cId="2765077693" sldId="348"/>
        </pc:sldMkLst>
      </pc:sldChg>
      <pc:sldChg chg="addSp delSp modSp add mod ord">
        <pc:chgData name="Meyer Raphael (PAR-ES)" userId="79615dfe-ed48-4e74-a40f-4f7b034c1c27" providerId="ADAL" clId="{C3BA7792-AF9F-4D74-B393-5D6FA2F18B07}" dt="2021-04-12T12:41:14.244" v="429" actId="27918"/>
        <pc:sldMkLst>
          <pc:docMk/>
          <pc:sldMk cId="3052738061" sldId="348"/>
        </pc:sldMkLst>
        <pc:graphicFrameChg chg="del">
          <ac:chgData name="Meyer Raphael (PAR-ES)" userId="79615dfe-ed48-4e74-a40f-4f7b034c1c27" providerId="ADAL" clId="{C3BA7792-AF9F-4D74-B393-5D6FA2F18B07}" dt="2021-04-12T12:27:33.034" v="325" actId="478"/>
          <ac:graphicFrameMkLst>
            <pc:docMk/>
            <pc:sldMk cId="3052738061" sldId="348"/>
            <ac:graphicFrameMk id="5" creationId="{4CF6AB8B-CAB9-4C7E-8E59-E00357A4D7F0}"/>
          </ac:graphicFrameMkLst>
        </pc:graphicFrameChg>
        <pc:graphicFrameChg chg="add del mod">
          <ac:chgData name="Meyer Raphael (PAR-ES)" userId="79615dfe-ed48-4e74-a40f-4f7b034c1c27" providerId="ADAL" clId="{C3BA7792-AF9F-4D74-B393-5D6FA2F18B07}" dt="2021-04-12T12:28:14.400" v="359" actId="478"/>
          <ac:graphicFrameMkLst>
            <pc:docMk/>
            <pc:sldMk cId="3052738061" sldId="348"/>
            <ac:graphicFrameMk id="24" creationId="{B6049B58-D743-4BF8-ADBD-2CBD12961E56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8:39.219" v="426" actId="552"/>
          <ac:graphicFrameMkLst>
            <pc:docMk/>
            <pc:sldMk cId="3052738061" sldId="348"/>
            <ac:graphicFrameMk id="25" creationId="{4CF6AB8B-CAB9-4C7E-8E59-E00357A4D7F0}"/>
          </ac:graphicFrameMkLst>
        </pc:graphicFrameChg>
        <pc:graphicFrameChg chg="add mod">
          <ac:chgData name="Meyer Raphael (PAR-ES)" userId="79615dfe-ed48-4e74-a40f-4f7b034c1c27" providerId="ADAL" clId="{C3BA7792-AF9F-4D74-B393-5D6FA2F18B07}" dt="2021-04-12T12:28:39.219" v="426" actId="552"/>
          <ac:graphicFrameMkLst>
            <pc:docMk/>
            <pc:sldMk cId="3052738061" sldId="348"/>
            <ac:graphicFrameMk id="26" creationId="{B6049B58-D743-4BF8-ADBD-2CBD12961E56}"/>
          </ac:graphicFrameMkLst>
        </pc:graphicFrameChg>
      </pc:sldChg>
    </pc:docChg>
  </pc:docChgLst>
  <pc:docChgLst>
    <pc:chgData name="Meyer Raphael (PAR-ES)" userId="79615dfe-ed48-4e74-a40f-4f7b034c1c27" providerId="ADAL" clId="{D0BF9686-3B82-4CF7-A6D6-3C19556E6BFB}"/>
    <pc:docChg chg="undo custSel addSld delSld modSld sldOrd">
      <pc:chgData name="Meyer Raphael (PAR-ES)" userId="79615dfe-ed48-4e74-a40f-4f7b034c1c27" providerId="ADAL" clId="{D0BF9686-3B82-4CF7-A6D6-3C19556E6BFB}" dt="2021-04-08T06:35:27.798" v="85" actId="47"/>
      <pc:docMkLst>
        <pc:docMk/>
      </pc:docMkLst>
      <pc:sldChg chg="modSp mod">
        <pc:chgData name="Meyer Raphael (PAR-ES)" userId="79615dfe-ed48-4e74-a40f-4f7b034c1c27" providerId="ADAL" clId="{D0BF9686-3B82-4CF7-A6D6-3C19556E6BFB}" dt="2021-04-08T06:31:10.289" v="55" actId="27918"/>
        <pc:sldMkLst>
          <pc:docMk/>
          <pc:sldMk cId="1667945532" sldId="306"/>
        </pc:sldMkLst>
        <pc:spChg chg="mod">
          <ac:chgData name="Meyer Raphael (PAR-ES)" userId="79615dfe-ed48-4e74-a40f-4f7b034c1c27" providerId="ADAL" clId="{D0BF9686-3B82-4CF7-A6D6-3C19556E6BFB}" dt="2021-04-08T06:25:46.897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D0BF9686-3B82-4CF7-A6D6-3C19556E6BFB}" dt="2021-04-08T06:26:07.163" v="9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D0BF9686-3B82-4CF7-A6D6-3C19556E6BFB}" dt="2021-04-08T06:27:59.729" v="29" actId="20577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D0BF9686-3B82-4CF7-A6D6-3C19556E6BFB}" dt="2021-04-08T06:26:20.350" v="13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D0BF9686-3B82-4CF7-A6D6-3C19556E6BFB}" dt="2021-04-08T06:30:22.033" v="43" actId="1076"/>
          <ac:spMkLst>
            <pc:docMk/>
            <pc:sldMk cId="1667945532" sldId="306"/>
            <ac:spMk id="32" creationId="{E65DDA4F-7190-4D5B-B875-6818D18C9F6E}"/>
          </ac:spMkLst>
        </pc:spChg>
      </pc:sldChg>
      <pc:sldChg chg="del">
        <pc:chgData name="Meyer Raphael (PAR-ES)" userId="79615dfe-ed48-4e74-a40f-4f7b034c1c27" providerId="ADAL" clId="{D0BF9686-3B82-4CF7-A6D6-3C19556E6BFB}" dt="2021-04-08T06:33:53.839" v="71" actId="47"/>
        <pc:sldMkLst>
          <pc:docMk/>
          <pc:sldMk cId="2400256824" sldId="342"/>
        </pc:sldMkLst>
      </pc:sldChg>
      <pc:sldChg chg="del">
        <pc:chgData name="Meyer Raphael (PAR-ES)" userId="79615dfe-ed48-4e74-a40f-4f7b034c1c27" providerId="ADAL" clId="{D0BF9686-3B82-4CF7-A6D6-3C19556E6BFB}" dt="2021-04-08T06:35:27.798" v="85" actId="47"/>
        <pc:sldMkLst>
          <pc:docMk/>
          <pc:sldMk cId="684558250" sldId="343"/>
        </pc:sldMkLst>
      </pc:sldChg>
      <pc:sldChg chg="addSp delSp modSp add mod ord">
        <pc:chgData name="Meyer Raphael (PAR-ES)" userId="79615dfe-ed48-4e74-a40f-4f7b034c1c27" providerId="ADAL" clId="{D0BF9686-3B82-4CF7-A6D6-3C19556E6BFB}" dt="2021-04-08T06:33:42.425" v="70"/>
        <pc:sldMkLst>
          <pc:docMk/>
          <pc:sldMk cId="2164349284" sldId="344"/>
        </pc:sldMkLst>
        <pc:spChg chg="mod">
          <ac:chgData name="Meyer Raphael (PAR-ES)" userId="79615dfe-ed48-4e74-a40f-4f7b034c1c27" providerId="ADAL" clId="{D0BF9686-3B82-4CF7-A6D6-3C19556E6BFB}" dt="2021-04-08T06:33:36.770" v="69" actId="1076"/>
          <ac:spMkLst>
            <pc:docMk/>
            <pc:sldMk cId="2164349284" sldId="344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D0BF9686-3B82-4CF7-A6D6-3C19556E6BFB}" dt="2021-04-08T06:33:25.297" v="67" actId="14100"/>
          <ac:spMkLst>
            <pc:docMk/>
            <pc:sldMk cId="2164349284" sldId="34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D0BF9686-3B82-4CF7-A6D6-3C19556E6BFB}" dt="2021-04-08T06:33:12.881" v="65"/>
          <ac:spMkLst>
            <pc:docMk/>
            <pc:sldMk cId="2164349284" sldId="34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1" creationId="{88C35928-E80D-468D-83DD-1D8DE54D7E33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2" creationId="{20D1AB08-C066-4256-A6EF-DC46ED8896AC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3" creationId="{FF630629-F355-48F1-8C43-E47359087DC3}"/>
          </ac:spMkLst>
        </pc:spChg>
        <pc:spChg chg="add mod">
          <ac:chgData name="Meyer Raphael (PAR-ES)" userId="79615dfe-ed48-4e74-a40f-4f7b034c1c27" providerId="ADAL" clId="{D0BF9686-3B82-4CF7-A6D6-3C19556E6BFB}" dt="2021-04-08T06:32:54.812" v="63"/>
          <ac:spMkLst>
            <pc:docMk/>
            <pc:sldMk cId="2164349284" sldId="344"/>
            <ac:spMk id="25" creationId="{2F2CD3C6-391B-4F16-9005-961829E2EB10}"/>
          </ac:spMkLst>
        </pc:spChg>
        <pc:spChg chg="del">
          <ac:chgData name="Meyer Raphael (PAR-ES)" userId="79615dfe-ed48-4e74-a40f-4f7b034c1c27" providerId="ADAL" clId="{D0BF9686-3B82-4CF7-A6D6-3C19556E6BFB}" dt="2021-04-08T06:32:43.194" v="62" actId="478"/>
          <ac:spMkLst>
            <pc:docMk/>
            <pc:sldMk cId="2164349284" sldId="34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D0BF9686-3B82-4CF7-A6D6-3C19556E6BFB}" dt="2021-04-08T06:33:42.425" v="70"/>
          <ac:spMkLst>
            <pc:docMk/>
            <pc:sldMk cId="2164349284" sldId="344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D0BF9686-3B82-4CF7-A6D6-3C19556E6BFB}" dt="2021-04-08T06:35:19.954" v="84" actId="14100"/>
        <pc:sldMkLst>
          <pc:docMk/>
          <pc:sldMk cId="2994949244" sldId="345"/>
        </pc:sldMkLst>
        <pc:spChg chg="mod">
          <ac:chgData name="Meyer Raphael (PAR-ES)" userId="79615dfe-ed48-4e74-a40f-4f7b034c1c27" providerId="ADAL" clId="{D0BF9686-3B82-4CF7-A6D6-3C19556E6BFB}" dt="2021-04-08T06:34:47.665" v="79"/>
          <ac:spMkLst>
            <pc:docMk/>
            <pc:sldMk cId="2994949244" sldId="345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D0BF9686-3B82-4CF7-A6D6-3C19556E6BFB}" dt="2021-04-08T06:35:05.165" v="82" actId="14100"/>
          <ac:spMkLst>
            <pc:docMk/>
            <pc:sldMk cId="2994949244" sldId="345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D0BF9686-3B82-4CF7-A6D6-3C19556E6BFB}" dt="2021-04-08T06:34:55.721" v="80"/>
          <ac:spMkLst>
            <pc:docMk/>
            <pc:sldMk cId="2994949244" sldId="345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D0BF9686-3B82-4CF7-A6D6-3C19556E6BFB}" dt="2021-04-08T06:34:15.689" v="73"/>
          <ac:spMkLst>
            <pc:docMk/>
            <pc:sldMk cId="2994949244" sldId="345"/>
            <ac:spMk id="21" creationId="{933C6865-8952-4704-8A84-E215B8185F98}"/>
          </ac:spMkLst>
        </pc:spChg>
        <pc:spChg chg="add mod">
          <ac:chgData name="Meyer Raphael (PAR-ES)" userId="79615dfe-ed48-4e74-a40f-4f7b034c1c27" providerId="ADAL" clId="{D0BF9686-3B82-4CF7-A6D6-3C19556E6BFB}" dt="2021-04-08T06:34:15.689" v="73"/>
          <ac:spMkLst>
            <pc:docMk/>
            <pc:sldMk cId="2994949244" sldId="345"/>
            <ac:spMk id="22" creationId="{91FFFA32-4338-4697-9445-C8BE2722956A}"/>
          </ac:spMkLst>
        </pc:spChg>
        <pc:spChg chg="add mod">
          <ac:chgData name="Meyer Raphael (PAR-ES)" userId="79615dfe-ed48-4e74-a40f-4f7b034c1c27" providerId="ADAL" clId="{D0BF9686-3B82-4CF7-A6D6-3C19556E6BFB}" dt="2021-04-08T06:34:15.689" v="73"/>
          <ac:spMkLst>
            <pc:docMk/>
            <pc:sldMk cId="2994949244" sldId="345"/>
            <ac:spMk id="23" creationId="{D27DDA6F-0506-4E86-AAB8-5622BF5A0FDB}"/>
          </ac:spMkLst>
        </pc:spChg>
        <pc:spChg chg="add del mod">
          <ac:chgData name="Meyer Raphael (PAR-ES)" userId="79615dfe-ed48-4e74-a40f-4f7b034c1c27" providerId="ADAL" clId="{D0BF9686-3B82-4CF7-A6D6-3C19556E6BFB}" dt="2021-04-08T06:34:23.611" v="75"/>
          <ac:spMkLst>
            <pc:docMk/>
            <pc:sldMk cId="2994949244" sldId="345"/>
            <ac:spMk id="25" creationId="{573F8765-3DD7-4C1C-A674-A57150AF63CC}"/>
          </ac:spMkLst>
        </pc:spChg>
        <pc:spChg chg="del">
          <ac:chgData name="Meyer Raphael (PAR-ES)" userId="79615dfe-ed48-4e74-a40f-4f7b034c1c27" providerId="ADAL" clId="{D0BF9686-3B82-4CF7-A6D6-3C19556E6BFB}" dt="2021-04-08T06:34:04.164" v="72" actId="478"/>
          <ac:spMkLst>
            <pc:docMk/>
            <pc:sldMk cId="2994949244" sldId="345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D0BF9686-3B82-4CF7-A6D6-3C19556E6BFB}" dt="2021-04-08T06:35:19.954" v="84" actId="14100"/>
          <ac:spMkLst>
            <pc:docMk/>
            <pc:sldMk cId="2994949244" sldId="345"/>
            <ac:spMk id="27" creationId="{46A6B042-39EE-4A58-BBAA-13D52264B660}"/>
          </ac:spMkLst>
        </pc:spChg>
        <pc:spChg chg="add del mod">
          <ac:chgData name="Meyer Raphael (PAR-ES)" userId="79615dfe-ed48-4e74-a40f-4f7b034c1c27" providerId="ADAL" clId="{D0BF9686-3B82-4CF7-A6D6-3C19556E6BFB}" dt="2021-04-08T06:34:23.611" v="75"/>
          <ac:spMkLst>
            <pc:docMk/>
            <pc:sldMk cId="2994949244" sldId="345"/>
            <ac:spMk id="33" creationId="{EEB991F9-AEBD-4E8A-AE7D-9B7B2074D94C}"/>
          </ac:spMkLst>
        </pc:spChg>
        <pc:spChg chg="add del mod">
          <ac:chgData name="Meyer Raphael (PAR-ES)" userId="79615dfe-ed48-4e74-a40f-4f7b034c1c27" providerId="ADAL" clId="{D0BF9686-3B82-4CF7-A6D6-3C19556E6BFB}" dt="2021-04-08T06:34:23.611" v="75"/>
          <ac:spMkLst>
            <pc:docMk/>
            <pc:sldMk cId="2994949244" sldId="345"/>
            <ac:spMk id="36" creationId="{902858BE-1395-4A7C-A0C3-30D2780C74E6}"/>
          </ac:spMkLst>
        </pc:spChg>
        <pc:spChg chg="add del mod">
          <ac:chgData name="Meyer Raphael (PAR-ES)" userId="79615dfe-ed48-4e74-a40f-4f7b034c1c27" providerId="ADAL" clId="{D0BF9686-3B82-4CF7-A6D6-3C19556E6BFB}" dt="2021-04-08T06:34:30.993" v="77"/>
          <ac:spMkLst>
            <pc:docMk/>
            <pc:sldMk cId="2994949244" sldId="345"/>
            <ac:spMk id="37" creationId="{1B8D3E6D-F901-4539-AC5C-5420A2A19A23}"/>
          </ac:spMkLst>
        </pc:spChg>
        <pc:spChg chg="add del mod">
          <ac:chgData name="Meyer Raphael (PAR-ES)" userId="79615dfe-ed48-4e74-a40f-4f7b034c1c27" providerId="ADAL" clId="{D0BF9686-3B82-4CF7-A6D6-3C19556E6BFB}" dt="2021-04-08T06:34:30.993" v="77"/>
          <ac:spMkLst>
            <pc:docMk/>
            <pc:sldMk cId="2994949244" sldId="345"/>
            <ac:spMk id="38" creationId="{235DB7B3-D364-460F-95D9-A28BA0CD52DD}"/>
          </ac:spMkLst>
        </pc:spChg>
        <pc:spChg chg="add del mod">
          <ac:chgData name="Meyer Raphael (PAR-ES)" userId="79615dfe-ed48-4e74-a40f-4f7b034c1c27" providerId="ADAL" clId="{D0BF9686-3B82-4CF7-A6D6-3C19556E6BFB}" dt="2021-04-08T06:34:30.993" v="77"/>
          <ac:spMkLst>
            <pc:docMk/>
            <pc:sldMk cId="2994949244" sldId="345"/>
            <ac:spMk id="39" creationId="{C92F2BFC-8B5B-44D9-A0F9-156E7461995C}"/>
          </ac:spMkLst>
        </pc:spChg>
        <pc:spChg chg="add mod">
          <ac:chgData name="Meyer Raphael (PAR-ES)" userId="79615dfe-ed48-4e74-a40f-4f7b034c1c27" providerId="ADAL" clId="{D0BF9686-3B82-4CF7-A6D6-3C19556E6BFB}" dt="2021-04-08T06:34:37.548" v="78"/>
          <ac:spMkLst>
            <pc:docMk/>
            <pc:sldMk cId="2994949244" sldId="345"/>
            <ac:spMk id="40" creationId="{662137A3-D0A5-45D7-A3D9-9932A46199E2}"/>
          </ac:spMkLst>
        </pc:spChg>
      </pc:sldChg>
    </pc:docChg>
  </pc:docChgLst>
  <pc:docChgLst>
    <pc:chgData name="Meyer Raphael (PAR-ES)" userId="79615dfe-ed48-4e74-a40f-4f7b034c1c27" providerId="ADAL" clId="{97A640CE-C770-49C4-B5FE-7745D283A7E3}"/>
    <pc:docChg chg="modSld">
      <pc:chgData name="Meyer Raphael (PAR-ES)" userId="79615dfe-ed48-4e74-a40f-4f7b034c1c27" providerId="ADAL" clId="{97A640CE-C770-49C4-B5FE-7745D283A7E3}" dt="2021-10-21T07:38:10.777" v="0" actId="27918"/>
      <pc:docMkLst>
        <pc:docMk/>
      </pc:docMkLst>
      <pc:sldChg chg="mod">
        <pc:chgData name="Meyer Raphael (PAR-ES)" userId="79615dfe-ed48-4e74-a40f-4f7b034c1c27" providerId="ADAL" clId="{97A640CE-C770-49C4-B5FE-7745D283A7E3}" dt="2021-10-21T07:38:10.777" v="0" actId="27918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B3134076-241D-49A8-BDE6-7DC2169DB06A}"/>
    <pc:docChg chg="modSld">
      <pc:chgData name="Meyer Raphael (PAR-ES)" userId="79615dfe-ed48-4e74-a40f-4f7b034c1c27" providerId="ADAL" clId="{B3134076-241D-49A8-BDE6-7DC2169DB06A}" dt="2021-11-30T12:10:05.292" v="4" actId="27918"/>
      <pc:docMkLst>
        <pc:docMk/>
      </pc:docMkLst>
      <pc:sldChg chg="mod">
        <pc:chgData name="Meyer Raphael (PAR-ES)" userId="79615dfe-ed48-4e74-a40f-4f7b034c1c27" providerId="ADAL" clId="{B3134076-241D-49A8-BDE6-7DC2169DB06A}" dt="2021-11-30T12:10:05.292" v="4" actId="27918"/>
        <pc:sldMkLst>
          <pc:docMk/>
          <pc:sldMk cId="2641487227" sldId="271"/>
        </pc:sldMkLst>
      </pc:sldChg>
    </pc:docChg>
  </pc:docChgLst>
  <pc:docChgLst>
    <pc:chgData name="Meyer Raphael (PAR-ES)" userId="79615dfe-ed48-4e74-a40f-4f7b034c1c27" providerId="ADAL" clId="{CC037D72-AD94-45AC-86A2-5E4959515F3C}"/>
    <pc:docChg chg="custSel modSld">
      <pc:chgData name="Meyer Raphael (PAR-ES)" userId="79615dfe-ed48-4e74-a40f-4f7b034c1c27" providerId="ADAL" clId="{CC037D72-AD94-45AC-86A2-5E4959515F3C}" dt="2021-11-16T15:17:44.639" v="188"/>
      <pc:docMkLst>
        <pc:docMk/>
      </pc:docMkLst>
      <pc:sldChg chg="addSp delSp modSp mod">
        <pc:chgData name="Meyer Raphael (PAR-ES)" userId="79615dfe-ed48-4e74-a40f-4f7b034c1c27" providerId="ADAL" clId="{CC037D72-AD94-45AC-86A2-5E4959515F3C}" dt="2021-11-16T15:17:44.639" v="188"/>
        <pc:sldMkLst>
          <pc:docMk/>
          <pc:sldMk cId="2641487227" sldId="271"/>
        </pc:sldMkLst>
        <pc:spChg chg="add del mod">
          <ac:chgData name="Meyer Raphael (PAR-ES)" userId="79615dfe-ed48-4e74-a40f-4f7b034c1c27" providerId="ADAL" clId="{CC037D72-AD94-45AC-86A2-5E4959515F3C}" dt="2021-11-16T15:02:17.381" v="128" actId="478"/>
          <ac:spMkLst>
            <pc:docMk/>
            <pc:sldMk cId="2641487227" sldId="271"/>
            <ac:spMk id="3" creationId="{75819DB9-B5A3-47E4-858A-DC0D2C5DA1C7}"/>
          </ac:spMkLst>
        </pc:spChg>
        <pc:spChg chg="mod">
          <ac:chgData name="Meyer Raphael (PAR-ES)" userId="79615dfe-ed48-4e74-a40f-4f7b034c1c27" providerId="ADAL" clId="{CC037D72-AD94-45AC-86A2-5E4959515F3C}" dt="2021-11-16T14:49:37.120" v="90" actId="20577"/>
          <ac:spMkLst>
            <pc:docMk/>
            <pc:sldMk cId="2641487227" sldId="271"/>
            <ac:spMk id="6" creationId="{0148E78D-7FBB-46BC-A7E3-0EFE6D9E4679}"/>
          </ac:spMkLst>
        </pc:spChg>
        <pc:spChg chg="add del mod">
          <ac:chgData name="Meyer Raphael (PAR-ES)" userId="79615dfe-ed48-4e74-a40f-4f7b034c1c27" providerId="ADAL" clId="{CC037D72-AD94-45AC-86A2-5E4959515F3C}" dt="2021-11-16T15:02:14.806" v="127" actId="478"/>
          <ac:spMkLst>
            <pc:docMk/>
            <pc:sldMk cId="2641487227" sldId="271"/>
            <ac:spMk id="8" creationId="{03CE64C9-F04E-48CE-8658-CF9D275647F6}"/>
          </ac:spMkLst>
        </pc:spChg>
        <pc:spChg chg="mod">
          <ac:chgData name="Meyer Raphael (PAR-ES)" userId="79615dfe-ed48-4e74-a40f-4f7b034c1c27" providerId="ADAL" clId="{CC037D72-AD94-45AC-86A2-5E4959515F3C}" dt="2021-11-16T14:53:39.256" v="100" actId="20577"/>
          <ac:spMkLst>
            <pc:docMk/>
            <pc:sldMk cId="2641487227" sldId="271"/>
            <ac:spMk id="10" creationId="{41B9B9AB-4B12-4760-AF37-4FABDDFAE68B}"/>
          </ac:spMkLst>
        </pc:spChg>
        <pc:graphicFrameChg chg="mod">
          <ac:chgData name="Meyer Raphael (PAR-ES)" userId="79615dfe-ed48-4e74-a40f-4f7b034c1c27" providerId="ADAL" clId="{CC037D72-AD94-45AC-86A2-5E4959515F3C}" dt="2021-11-16T15:17:44.639" v="188"/>
          <ac:graphicFrameMkLst>
            <pc:docMk/>
            <pc:sldMk cId="2641487227" sldId="271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FCCE55FE-14A3-4665-9FBE-1E216319A24F}"/>
    <pc:docChg chg="undo custSel addSld delSld modSld sldOrd">
      <pc:chgData name="Meyer Raphael (PAR-ES)" userId="79615dfe-ed48-4e74-a40f-4f7b034c1c27" providerId="ADAL" clId="{FCCE55FE-14A3-4665-9FBE-1E216319A24F}" dt="2021-01-28T09:05:36.669" v="347" actId="2696"/>
      <pc:docMkLst>
        <pc:docMk/>
      </pc:docMkLst>
      <pc:sldChg chg="modSp mod">
        <pc:chgData name="Meyer Raphael (PAR-ES)" userId="79615dfe-ed48-4e74-a40f-4f7b034c1c27" providerId="ADAL" clId="{FCCE55FE-14A3-4665-9FBE-1E216319A24F}" dt="2021-01-28T09:04:46.463" v="342" actId="1035"/>
        <pc:sldMkLst>
          <pc:docMk/>
          <pc:sldMk cId="1667945532" sldId="306"/>
        </pc:sldMkLst>
        <pc:spChg chg="mod">
          <ac:chgData name="Meyer Raphael (PAR-ES)" userId="79615dfe-ed48-4e74-a40f-4f7b034c1c27" providerId="ADAL" clId="{FCCE55FE-14A3-4665-9FBE-1E216319A24F}" dt="2021-01-28T09:04:46.463" v="342" actId="1035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FCCE55FE-14A3-4665-9FBE-1E216319A24F}" dt="2021-01-28T08:59:37.577" v="67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FCCE55FE-14A3-4665-9FBE-1E216319A24F}" dt="2021-01-28T08:57:58.640" v="6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FCCE55FE-14A3-4665-9FBE-1E216319A24F}" dt="2021-01-28T08:53:47.872" v="25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FCCE55FE-14A3-4665-9FBE-1E216319A24F}" dt="2021-01-28T08:55:56.366" v="41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FCCE55FE-14A3-4665-9FBE-1E216319A24F}" dt="2021-01-28T09:04:46.463" v="342" actId="1035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FCCE55FE-14A3-4665-9FBE-1E216319A24F}" dt="2021-01-28T08:59:05.981" v="65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FCCE55FE-14A3-4665-9FBE-1E216319A24F}" dt="2021-01-28T08:58:16.300" v="62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add del">
        <pc:chgData name="Meyer Raphael (PAR-ES)" userId="79615dfe-ed48-4e74-a40f-4f7b034c1c27" providerId="ADAL" clId="{FCCE55FE-14A3-4665-9FBE-1E216319A24F}" dt="2021-01-28T09:05:36.669" v="347" actId="2696"/>
        <pc:sldMkLst>
          <pc:docMk/>
          <pc:sldMk cId="1323358563" sldId="321"/>
        </pc:sldMkLst>
      </pc:sldChg>
      <pc:sldChg chg="del">
        <pc:chgData name="Meyer Raphael (PAR-ES)" userId="79615dfe-ed48-4e74-a40f-4f7b034c1c27" providerId="ADAL" clId="{FCCE55FE-14A3-4665-9FBE-1E216319A24F}" dt="2021-01-28T09:02:20.071" v="157" actId="2696"/>
        <pc:sldMkLst>
          <pc:docMk/>
          <pc:sldMk cId="3034369345" sldId="322"/>
        </pc:sldMkLst>
      </pc:sldChg>
      <pc:sldChg chg="addSp delSp modSp add ord">
        <pc:chgData name="Meyer Raphael (PAR-ES)" userId="79615dfe-ed48-4e74-a40f-4f7b034c1c27" providerId="ADAL" clId="{FCCE55FE-14A3-4665-9FBE-1E216319A24F}" dt="2021-01-28T09:01:47.358" v="156" actId="1035"/>
        <pc:sldMkLst>
          <pc:docMk/>
          <pc:sldMk cId="3848357479" sldId="323"/>
        </pc:sldMkLst>
        <pc:spChg chg="mod">
          <ac:chgData name="Meyer Raphael (PAR-ES)" userId="79615dfe-ed48-4e74-a40f-4f7b034c1c27" providerId="ADAL" clId="{FCCE55FE-14A3-4665-9FBE-1E216319A24F}" dt="2021-01-28T09:00:44.070" v="74"/>
          <ac:spMkLst>
            <pc:docMk/>
            <pc:sldMk cId="3848357479" sldId="32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FCCE55FE-14A3-4665-9FBE-1E216319A24F}" dt="2021-01-28T09:01:47.358" v="156" actId="1035"/>
          <ac:spMkLst>
            <pc:docMk/>
            <pc:sldMk cId="3848357479" sldId="32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FCCE55FE-14A3-4665-9FBE-1E216319A24F}" dt="2021-01-28T09:00:54.584" v="75"/>
          <ac:spMkLst>
            <pc:docMk/>
            <pc:sldMk cId="3848357479" sldId="32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FCCE55FE-14A3-4665-9FBE-1E216319A24F}" dt="2021-01-28T09:00:09.691" v="72" actId="478"/>
          <ac:spMkLst>
            <pc:docMk/>
            <pc:sldMk cId="3848357479" sldId="32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FCCE55FE-14A3-4665-9FBE-1E216319A24F}" dt="2021-01-28T09:01:08.027" v="76"/>
          <ac:spMkLst>
            <pc:docMk/>
            <pc:sldMk cId="3848357479" sldId="323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36" creationId="{BFF15B23-AB44-47AB-8052-431C3C4CD8A7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38" creationId="{9266321F-423D-4DBA-8E57-4CE551E1E4A5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39" creationId="{A51C9C0C-B247-4AC7-99DE-530912CCA3B7}"/>
          </ac:spMkLst>
        </pc:spChg>
        <pc:spChg chg="add">
          <ac:chgData name="Meyer Raphael (PAR-ES)" userId="79615dfe-ed48-4e74-a40f-4f7b034c1c27" providerId="ADAL" clId="{FCCE55FE-14A3-4665-9FBE-1E216319A24F}" dt="2021-01-28T09:00:26.701" v="73"/>
          <ac:spMkLst>
            <pc:docMk/>
            <pc:sldMk cId="3848357479" sldId="323"/>
            <ac:spMk id="40" creationId="{EE48FF54-999A-42C7-BCBB-33CBB7272268}"/>
          </ac:spMkLst>
        </pc:spChg>
        <pc:cxnChg chg="mod">
          <ac:chgData name="Meyer Raphael (PAR-ES)" userId="79615dfe-ed48-4e74-a40f-4f7b034c1c27" providerId="ADAL" clId="{FCCE55FE-14A3-4665-9FBE-1E216319A24F}" dt="2021-01-28T09:01:47.358" v="156" actId="1035"/>
          <ac:cxnSpMkLst>
            <pc:docMk/>
            <pc:sldMk cId="3848357479" sldId="323"/>
            <ac:cxnSpMk id="20" creationId="{07FCC63F-5E2F-43DF-84ED-5FFEC92A0042}"/>
          </ac:cxnSpMkLst>
        </pc:cxnChg>
      </pc:sldChg>
      <pc:sldChg chg="addSp delSp modSp add ord">
        <pc:chgData name="Meyer Raphael (PAR-ES)" userId="79615dfe-ed48-4e74-a40f-4f7b034c1c27" providerId="ADAL" clId="{FCCE55FE-14A3-4665-9FBE-1E216319A24F}" dt="2021-01-28T09:05:33.171" v="346"/>
        <pc:sldMkLst>
          <pc:docMk/>
          <pc:sldMk cId="2334667298" sldId="324"/>
        </pc:sldMkLst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FCCE55FE-14A3-4665-9FBE-1E216319A24F}" dt="2021-01-28T09:03:14.803" v="162" actId="478"/>
          <ac:spMkLst>
            <pc:docMk/>
            <pc:sldMk cId="2334667298" sldId="324"/>
            <ac:spMk id="6" creationId="{6B391366-7911-4AAE-BBA8-ABC5F881FB27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FCCE55FE-14A3-4665-9FBE-1E216319A24F}" dt="2021-01-28T09:03:40.767" v="260" actId="1036"/>
          <ac:spMkLst>
            <pc:docMk/>
            <pc:sldMk cId="2334667298" sldId="324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9" creationId="{B6990B61-32B2-4ADC-BF01-EDF7B4080F97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FCCE55FE-14A3-4665-9FBE-1E216319A24F}" dt="2021-01-28T09:02:37.941" v="158" actId="478"/>
          <ac:spMkLst>
            <pc:docMk/>
            <pc:sldMk cId="2334667298" sldId="324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FCCE55FE-14A3-4665-9FBE-1E216319A24F}" dt="2021-01-28T09:04:05.953" v="262" actId="14100"/>
          <ac:spMkLst>
            <pc:docMk/>
            <pc:sldMk cId="2334667298" sldId="324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FCCE55FE-14A3-4665-9FBE-1E216319A24F}" dt="2021-01-28T09:05:24.971" v="345" actId="478"/>
          <ac:spMkLst>
            <pc:docMk/>
            <pc:sldMk cId="2334667298" sldId="324"/>
            <ac:spMk id="33" creationId="{1263211D-7647-4ACE-B729-2338DF0FFB67}"/>
          </ac:spMkLst>
        </pc:spChg>
        <pc:spChg chg="add mod">
          <ac:chgData name="Meyer Raphael (PAR-ES)" userId="79615dfe-ed48-4e74-a40f-4f7b034c1c27" providerId="ADAL" clId="{FCCE55FE-14A3-4665-9FBE-1E216319A24F}" dt="2021-01-28T09:03:05.472" v="161" actId="1076"/>
          <ac:spMkLst>
            <pc:docMk/>
            <pc:sldMk cId="2334667298" sldId="324"/>
            <ac:spMk id="36" creationId="{950DB72D-9690-4F18-9D02-139206AB86C6}"/>
          </ac:spMkLst>
        </pc:spChg>
        <pc:spChg chg="del">
          <ac:chgData name="Meyer Raphael (PAR-ES)" userId="79615dfe-ed48-4e74-a40f-4f7b034c1c27" providerId="ADAL" clId="{FCCE55FE-14A3-4665-9FBE-1E216319A24F}" dt="2021-01-28T09:05:24.971" v="345" actId="478"/>
          <ac:spMkLst>
            <pc:docMk/>
            <pc:sldMk cId="2334667298" sldId="324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38" creationId="{35F43C1E-6492-479A-A9E7-DF1579655FFF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39" creationId="{9978E878-0C04-4574-A52F-5CCE14AEBD59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40" creationId="{8EEF5790-079B-40AF-B68B-2A4EFADE916A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41" creationId="{A42EC389-4898-4B1D-9014-2539AD5F743A}"/>
          </ac:spMkLst>
        </pc:spChg>
        <pc:spChg chg="add">
          <ac:chgData name="Meyer Raphael (PAR-ES)" userId="79615dfe-ed48-4e74-a40f-4f7b034c1c27" providerId="ADAL" clId="{FCCE55FE-14A3-4665-9FBE-1E216319A24F}" dt="2021-01-28T09:02:54.724" v="159"/>
          <ac:spMkLst>
            <pc:docMk/>
            <pc:sldMk cId="2334667298" sldId="324"/>
            <ac:spMk id="42" creationId="{FFBE3577-E016-4C76-B39F-F955282882DB}"/>
          </ac:spMkLst>
        </pc:spChg>
        <pc:spChg chg="add">
          <ac:chgData name="Meyer Raphael (PAR-ES)" userId="79615dfe-ed48-4e74-a40f-4f7b034c1c27" providerId="ADAL" clId="{FCCE55FE-14A3-4665-9FBE-1E216319A24F}" dt="2021-01-28T09:05:33.171" v="346"/>
          <ac:spMkLst>
            <pc:docMk/>
            <pc:sldMk cId="2334667298" sldId="324"/>
            <ac:spMk id="43" creationId="{BAFC0A69-8B7C-4265-A3B1-7A731AF525E9}"/>
          </ac:spMkLst>
        </pc:spChg>
        <pc:spChg chg="add">
          <ac:chgData name="Meyer Raphael (PAR-ES)" userId="79615dfe-ed48-4e74-a40f-4f7b034c1c27" providerId="ADAL" clId="{FCCE55FE-14A3-4665-9FBE-1E216319A24F}" dt="2021-01-28T09:05:33.171" v="346"/>
          <ac:spMkLst>
            <pc:docMk/>
            <pc:sldMk cId="2334667298" sldId="324"/>
            <ac:spMk id="44" creationId="{973ED86E-5911-4952-AD22-BE24588B6438}"/>
          </ac:spMkLst>
        </pc:spChg>
        <pc:cxnChg chg="mod">
          <ac:chgData name="Meyer Raphael (PAR-ES)" userId="79615dfe-ed48-4e74-a40f-4f7b034c1c27" providerId="ADAL" clId="{FCCE55FE-14A3-4665-9FBE-1E216319A24F}" dt="2021-01-28T09:03:40.767" v="260" actId="1036"/>
          <ac:cxnSpMkLst>
            <pc:docMk/>
            <pc:sldMk cId="2334667298" sldId="324"/>
            <ac:cxnSpMk id="20" creationId="{07FCC63F-5E2F-43DF-84ED-5FFEC92A0042}"/>
          </ac:cxnSpMkLst>
        </pc:cxnChg>
      </pc:sldChg>
    </pc:docChg>
  </pc:docChgLst>
  <pc:docChgLst>
    <pc:chgData name="Meyer Raphael (PAR-ES)" userId="79615dfe-ed48-4e74-a40f-4f7b034c1c27" providerId="ADAL" clId="{8E3065C6-688C-4D24-91D1-E651705B75CE}"/>
    <pc:docChg chg="custSel addSld delSld modSld sldOrd">
      <pc:chgData name="Meyer Raphael (PAR-ES)" userId="79615dfe-ed48-4e74-a40f-4f7b034c1c27" providerId="ADAL" clId="{8E3065C6-688C-4D24-91D1-E651705B75CE}" dt="2021-03-18T08:06:31.939" v="95" actId="2696"/>
      <pc:docMkLst>
        <pc:docMk/>
      </pc:docMkLst>
      <pc:sldChg chg="modSp mod">
        <pc:chgData name="Meyer Raphael (PAR-ES)" userId="79615dfe-ed48-4e74-a40f-4f7b034c1c27" providerId="ADAL" clId="{8E3065C6-688C-4D24-91D1-E651705B75CE}" dt="2021-03-18T07:57:28.778" v="70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8E3065C6-688C-4D24-91D1-E651705B75CE}" dt="2021-03-18T07:51:20.087" v="2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8E3065C6-688C-4D24-91D1-E651705B75CE}" dt="2021-03-18T07:51:50.182" v="19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8E3065C6-688C-4D24-91D1-E651705B75CE}" dt="2021-03-18T07:57:28.778" v="7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8E3065C6-688C-4D24-91D1-E651705B75CE}" dt="2021-03-18T07:52:08.936" v="27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8E3065C6-688C-4D24-91D1-E651705B75CE}" dt="2021-03-18T07:54:36.827" v="47" actId="1076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8E3065C6-688C-4D24-91D1-E651705B75CE}" dt="2021-03-18T07:54:30.843" v="46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cxnChg chg="mod">
          <ac:chgData name="Meyer Raphael (PAR-ES)" userId="79615dfe-ed48-4e74-a40f-4f7b034c1c27" providerId="ADAL" clId="{8E3065C6-688C-4D24-91D1-E651705B75CE}" dt="2021-03-18T07:54:41.307" v="48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8E3065C6-688C-4D24-91D1-E651705B75CE}" dt="2021-03-18T07:57:07.614" v="67" actId="14100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8E3065C6-688C-4D24-91D1-E651705B75CE}" dt="2021-03-18T08:04:43.037" v="82" actId="2696"/>
        <pc:sldMkLst>
          <pc:docMk/>
          <pc:sldMk cId="3843819818" sldId="336"/>
        </pc:sldMkLst>
      </pc:sldChg>
      <pc:sldChg chg="del">
        <pc:chgData name="Meyer Raphael (PAR-ES)" userId="79615dfe-ed48-4e74-a40f-4f7b034c1c27" providerId="ADAL" clId="{8E3065C6-688C-4D24-91D1-E651705B75CE}" dt="2021-03-18T08:06:31.939" v="95" actId="2696"/>
        <pc:sldMkLst>
          <pc:docMk/>
          <pc:sldMk cId="912098357" sldId="337"/>
        </pc:sldMkLst>
      </pc:sldChg>
      <pc:sldChg chg="addSp delSp modSp add ord">
        <pc:chgData name="Meyer Raphael (PAR-ES)" userId="79615dfe-ed48-4e74-a40f-4f7b034c1c27" providerId="ADAL" clId="{8E3065C6-688C-4D24-91D1-E651705B75CE}" dt="2021-03-18T08:04:20.982" v="81"/>
        <pc:sldMkLst>
          <pc:docMk/>
          <pc:sldMk cId="1452322066" sldId="338"/>
        </pc:sldMkLst>
        <pc:spChg chg="mod">
          <ac:chgData name="Meyer Raphael (PAR-ES)" userId="79615dfe-ed48-4e74-a40f-4f7b034c1c27" providerId="ADAL" clId="{8E3065C6-688C-4D24-91D1-E651705B75CE}" dt="2021-03-18T08:03:52.400" v="77"/>
          <ac:spMkLst>
            <pc:docMk/>
            <pc:sldMk cId="1452322066" sldId="338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3065C6-688C-4D24-91D1-E651705B75CE}" dt="2021-03-18T08:04:08.236" v="80" actId="14100"/>
          <ac:spMkLst>
            <pc:docMk/>
            <pc:sldMk cId="1452322066" sldId="338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3065C6-688C-4D24-91D1-E651705B75CE}" dt="2021-03-18T08:04:00.224" v="78"/>
          <ac:spMkLst>
            <pc:docMk/>
            <pc:sldMk cId="1452322066" sldId="33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23" creationId="{FB04E3DC-7438-4463-B235-8E2A0AF38BE6}"/>
          </ac:spMkLst>
        </pc:spChg>
        <pc:spChg chg="del">
          <ac:chgData name="Meyer Raphael (PAR-ES)" userId="79615dfe-ed48-4e74-a40f-4f7b034c1c27" providerId="ADAL" clId="{8E3065C6-688C-4D24-91D1-E651705B75CE}" dt="2021-03-18T08:03:27.666" v="75" actId="478"/>
          <ac:spMkLst>
            <pc:docMk/>
            <pc:sldMk cId="1452322066" sldId="33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3065C6-688C-4D24-91D1-E651705B75CE}" dt="2021-03-18T08:04:20.982" v="81"/>
          <ac:spMkLst>
            <pc:docMk/>
            <pc:sldMk cId="1452322066" sldId="338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33" creationId="{4FB5518D-9657-460B-9C93-BA69794FB1D8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36" creationId="{4E7A10F7-ADD0-4192-BDEE-2910EBDC9EC7}"/>
          </ac:spMkLst>
        </pc:spChg>
        <pc:spChg chg="add">
          <ac:chgData name="Meyer Raphael (PAR-ES)" userId="79615dfe-ed48-4e74-a40f-4f7b034c1c27" providerId="ADAL" clId="{8E3065C6-688C-4D24-91D1-E651705B75CE}" dt="2021-03-18T08:03:39.063" v="76"/>
          <ac:spMkLst>
            <pc:docMk/>
            <pc:sldMk cId="1452322066" sldId="338"/>
            <ac:spMk id="37" creationId="{DCF5F9E4-69A8-4972-8D55-015B468ACB00}"/>
          </ac:spMkLst>
        </pc:spChg>
      </pc:sldChg>
      <pc:sldChg chg="addSp delSp modSp add ord">
        <pc:chgData name="Meyer Raphael (PAR-ES)" userId="79615dfe-ed48-4e74-a40f-4f7b034c1c27" providerId="ADAL" clId="{8E3065C6-688C-4D24-91D1-E651705B75CE}" dt="2021-03-18T08:06:22.212" v="94" actId="14100"/>
        <pc:sldMkLst>
          <pc:docMk/>
          <pc:sldMk cId="4038211066" sldId="339"/>
        </pc:sldMkLst>
        <pc:spChg chg="mod">
          <ac:chgData name="Meyer Raphael (PAR-ES)" userId="79615dfe-ed48-4e74-a40f-4f7b034c1c27" providerId="ADAL" clId="{8E3065C6-688C-4D24-91D1-E651705B75CE}" dt="2021-03-18T08:05:57.263" v="91"/>
          <ac:spMkLst>
            <pc:docMk/>
            <pc:sldMk cId="4038211066" sldId="339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E3065C6-688C-4D24-91D1-E651705B75CE}" dt="2021-03-18T08:05:50.241" v="90" actId="1037"/>
          <ac:spMkLst>
            <pc:docMk/>
            <pc:sldMk cId="4038211066" sldId="33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E3065C6-688C-4D24-91D1-E651705B75CE}" dt="2021-03-18T08:06:07.535" v="92"/>
          <ac:spMkLst>
            <pc:docMk/>
            <pc:sldMk cId="4038211066" sldId="33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23" creationId="{F2F2A770-A200-47CC-92E3-0BA2AFF11A97}"/>
          </ac:spMkLst>
        </pc:spChg>
        <pc:spChg chg="del">
          <ac:chgData name="Meyer Raphael (PAR-ES)" userId="79615dfe-ed48-4e74-a40f-4f7b034c1c27" providerId="ADAL" clId="{8E3065C6-688C-4D24-91D1-E651705B75CE}" dt="2021-03-18T08:05:09.058" v="83" actId="478"/>
          <ac:spMkLst>
            <pc:docMk/>
            <pc:sldMk cId="4038211066" sldId="33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E3065C6-688C-4D24-91D1-E651705B75CE}" dt="2021-03-18T08:06:22.212" v="94" actId="14100"/>
          <ac:spMkLst>
            <pc:docMk/>
            <pc:sldMk cId="4038211066" sldId="339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33" creationId="{9D5DBEF2-2A64-4C44-9C60-54A042D75AC5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36" creationId="{723E6BD9-9972-4E81-A4AE-CE14DD212830}"/>
          </ac:spMkLst>
        </pc:spChg>
        <pc:spChg chg="add">
          <ac:chgData name="Meyer Raphael (PAR-ES)" userId="79615dfe-ed48-4e74-a40f-4f7b034c1c27" providerId="ADAL" clId="{8E3065C6-688C-4D24-91D1-E651705B75CE}" dt="2021-03-18T08:05:23.657" v="84"/>
          <ac:spMkLst>
            <pc:docMk/>
            <pc:sldMk cId="4038211066" sldId="339"/>
            <ac:spMk id="37" creationId="{EC58DB2B-ADD7-4EA0-A871-C40C1066CACB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38" creationId="{37C7CA09-8CF2-487D-832C-0DFEC74B6039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39" creationId="{43E8029D-D8B8-4F0A-82B5-B8FECDEEC35A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40" creationId="{1555079F-8643-4274-9A97-9C5135FFEDDB}"/>
          </ac:spMkLst>
        </pc:spChg>
        <pc:spChg chg="add del">
          <ac:chgData name="Meyer Raphael (PAR-ES)" userId="79615dfe-ed48-4e74-a40f-4f7b034c1c27" providerId="ADAL" clId="{8E3065C6-688C-4D24-91D1-E651705B75CE}" dt="2021-03-18T08:05:35.513" v="86"/>
          <ac:spMkLst>
            <pc:docMk/>
            <pc:sldMk cId="4038211066" sldId="339"/>
            <ac:spMk id="41" creationId="{55920D09-756C-4CA5-8D5E-0BF180A5704A}"/>
          </ac:spMkLst>
        </pc:spChg>
      </pc:sldChg>
    </pc:docChg>
  </pc:docChgLst>
  <pc:docChgLst>
    <pc:chgData name="Weigel Stefan (PAR-EPS)" userId="fd3b2067-2981-4ad8-bf3a-d2e1004e4fa8" providerId="ADAL" clId="{24AD8BDF-62DE-4FFF-A172-0BC7F554DEC7}"/>
    <pc:docChg chg="modSld">
      <pc:chgData name="Weigel Stefan (PAR-EPS)" userId="fd3b2067-2981-4ad8-bf3a-d2e1004e4fa8" providerId="ADAL" clId="{24AD8BDF-62DE-4FFF-A172-0BC7F554DEC7}" dt="2024-04-26T07:32:31.948" v="17" actId="1035"/>
      <pc:docMkLst>
        <pc:docMk/>
      </pc:docMkLst>
      <pc:sldChg chg="modSp mod">
        <pc:chgData name="Weigel Stefan (PAR-EPS)" userId="fd3b2067-2981-4ad8-bf3a-d2e1004e4fa8" providerId="ADAL" clId="{24AD8BDF-62DE-4FFF-A172-0BC7F554DEC7}" dt="2024-04-26T07:32:31.948" v="17" actId="1035"/>
        <pc:sldMkLst>
          <pc:docMk/>
          <pc:sldMk cId="3865012081" sldId="415"/>
        </pc:sldMkLst>
        <pc:spChg chg="mod">
          <ac:chgData name="Weigel Stefan (PAR-EPS)" userId="fd3b2067-2981-4ad8-bf3a-d2e1004e4fa8" providerId="ADAL" clId="{24AD8BDF-62DE-4FFF-A172-0BC7F554DEC7}" dt="2024-04-26T07:32:05.399" v="15" actId="1076"/>
          <ac:spMkLst>
            <pc:docMk/>
            <pc:sldMk cId="3865012081" sldId="415"/>
            <ac:spMk id="11" creationId="{45495507-A500-4876-A7D7-039B7559AD0C}"/>
          </ac:spMkLst>
        </pc:spChg>
        <pc:spChg chg="mod">
          <ac:chgData name="Weigel Stefan (PAR-EPS)" userId="fd3b2067-2981-4ad8-bf3a-d2e1004e4fa8" providerId="ADAL" clId="{24AD8BDF-62DE-4FFF-A172-0BC7F554DEC7}" dt="2024-04-26T07:32:31.948" v="17" actId="1035"/>
          <ac:spMkLst>
            <pc:docMk/>
            <pc:sldMk cId="3865012081" sldId="415"/>
            <ac:spMk id="12" creationId="{1A4657D7-3337-475E-8E67-E8F468A949AF}"/>
          </ac:spMkLst>
        </pc:spChg>
        <pc:graphicFrameChg chg="mod">
          <ac:chgData name="Weigel Stefan (PAR-EPS)" userId="fd3b2067-2981-4ad8-bf3a-d2e1004e4fa8" providerId="ADAL" clId="{24AD8BDF-62DE-4FFF-A172-0BC7F554DEC7}" dt="2024-04-26T07:31:57.219" v="14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6CDCDDB2-0951-42F4-B0FE-8E3F9123A7D6}"/>
    <pc:docChg chg="modSld">
      <pc:chgData name="Meyer Raphael (PAR-ES)" userId="79615dfe-ed48-4e74-a40f-4f7b034c1c27" providerId="ADAL" clId="{6CDCDDB2-0951-42F4-B0FE-8E3F9123A7D6}" dt="2021-09-17T07:29:35.011" v="94" actId="1038"/>
      <pc:docMkLst>
        <pc:docMk/>
      </pc:docMkLst>
      <pc:sldChg chg="modSp mod">
        <pc:chgData name="Meyer Raphael (PAR-ES)" userId="79615dfe-ed48-4e74-a40f-4f7b034c1c27" providerId="ADAL" clId="{6CDCDDB2-0951-42F4-B0FE-8E3F9123A7D6}" dt="2021-09-17T07:29:05.678" v="70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6CDCDDB2-0951-42F4-B0FE-8E3F9123A7D6}" dt="2021-09-17T07:29:05.678" v="70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CDCDDB2-0951-42F4-B0FE-8E3F9123A7D6}" dt="2021-09-17T07:29:05.678" v="70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6CDCDDB2-0951-42F4-B0FE-8E3F9123A7D6}" dt="2021-09-17T07:17:54.326" v="19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CDCDDB2-0951-42F4-B0FE-8E3F9123A7D6}" dt="2021-09-17T07:29:05.678" v="70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CDCDDB2-0951-42F4-B0FE-8E3F9123A7D6}" dt="2021-09-17T07:29:13.037" v="79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6CDCDDB2-0951-42F4-B0FE-8E3F9123A7D6}" dt="2021-09-17T07:29:13.037" v="79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CDCDDB2-0951-42F4-B0FE-8E3F9123A7D6}" dt="2021-09-17T07:29:13.037" v="79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CDCDDB2-0951-42F4-B0FE-8E3F9123A7D6}" dt="2021-09-17T07:18:10.185" v="20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CDCDDB2-0951-42F4-B0FE-8E3F9123A7D6}" dt="2021-09-17T07:29:13.037" v="79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CDCDDB2-0951-42F4-B0FE-8E3F9123A7D6}" dt="2021-09-17T07:29:35.011" v="94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6CDCDDB2-0951-42F4-B0FE-8E3F9123A7D6}" dt="2021-09-17T07:29:35.011" v="94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CDCDDB2-0951-42F4-B0FE-8E3F9123A7D6}" dt="2021-09-17T07:29:35.011" v="94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CDCDDB2-0951-42F4-B0FE-8E3F9123A7D6}" dt="2021-09-17T07:18:17.860" v="21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CDCDDB2-0951-42F4-B0FE-8E3F9123A7D6}" dt="2021-09-17T07:29:35.011" v="94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B105DCFF-B028-4B19-B633-C7AB10EE03B9}"/>
    <pc:docChg chg="modSld">
      <pc:chgData name="Meyer Raphael (PAR-ES)" userId="79615dfe-ed48-4e74-a40f-4f7b034c1c27" providerId="ADAL" clId="{B105DCFF-B028-4B19-B633-C7AB10EE03B9}" dt="2023-02-24T14:02:08.610" v="3" actId="27918"/>
      <pc:docMkLst>
        <pc:docMk/>
      </pc:docMkLst>
      <pc:sldChg chg="mod">
        <pc:chgData name="Meyer Raphael (PAR-ES)" userId="79615dfe-ed48-4e74-a40f-4f7b034c1c27" providerId="ADAL" clId="{B105DCFF-B028-4B19-B633-C7AB10EE03B9}" dt="2023-02-24T14:02:08.610" v="3" actId="27918"/>
        <pc:sldMkLst>
          <pc:docMk/>
          <pc:sldMk cId="3865012081" sldId="415"/>
        </pc:sldMkLst>
      </pc:sldChg>
    </pc:docChg>
  </pc:docChgLst>
  <pc:docChgLst>
    <pc:chgData name="Meyer Raphael (PAR-ES)" userId="79615dfe-ed48-4e74-a40f-4f7b034c1c27" providerId="ADAL" clId="{5611DD64-5737-4F54-88D1-692C9E97FDFD}"/>
    <pc:docChg chg="modSld">
      <pc:chgData name="Meyer Raphael (PAR-ES)" userId="79615dfe-ed48-4e74-a40f-4f7b034c1c27" providerId="ADAL" clId="{5611DD64-5737-4F54-88D1-692C9E97FDFD}" dt="2021-10-18T14:39:40.002" v="27" actId="207"/>
      <pc:docMkLst>
        <pc:docMk/>
      </pc:docMkLst>
      <pc:sldChg chg="modSp mod">
        <pc:chgData name="Meyer Raphael (PAR-ES)" userId="79615dfe-ed48-4e74-a40f-4f7b034c1c27" providerId="ADAL" clId="{5611DD64-5737-4F54-88D1-692C9E97FDFD}" dt="2021-10-18T14:39:40.002" v="27" actId="207"/>
        <pc:sldMkLst>
          <pc:docMk/>
          <pc:sldMk cId="1537997412" sldId="373"/>
        </pc:sldMkLst>
        <pc:spChg chg="mod">
          <ac:chgData name="Meyer Raphael (PAR-ES)" userId="79615dfe-ed48-4e74-a40f-4f7b034c1c27" providerId="ADAL" clId="{5611DD64-5737-4F54-88D1-692C9E97FDFD}" dt="2021-10-18T14:37:38.954" v="10" actId="20577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5611DD64-5737-4F54-88D1-692C9E97FDFD}" dt="2021-10-18T14:37:49.704" v="14" actId="20577"/>
          <ac:spMkLst>
            <pc:docMk/>
            <pc:sldMk cId="1537997412" sldId="373"/>
            <ac:spMk id="22" creationId="{B3F5B9B8-EDA8-430F-83AA-59E4DAA4DCA3}"/>
          </ac:spMkLst>
        </pc:spChg>
        <pc:graphicFrameChg chg="mod">
          <ac:chgData name="Meyer Raphael (PAR-ES)" userId="79615dfe-ed48-4e74-a40f-4f7b034c1c27" providerId="ADAL" clId="{5611DD64-5737-4F54-88D1-692C9E97FDFD}" dt="2021-10-18T14:39:40.002" v="27" actId="207"/>
          <ac:graphicFrameMkLst>
            <pc:docMk/>
            <pc:sldMk cId="1537997412" sldId="373"/>
            <ac:graphicFrameMk id="10" creationId="{E856299E-9B60-478F-8674-1045505692C4}"/>
          </ac:graphicFrameMkLst>
        </pc:graphicFrameChg>
      </pc:sldChg>
    </pc:docChg>
  </pc:docChgLst>
  <pc:docChgLst>
    <pc:chgData name="Meyer Raphael (PAR-ES)" userId="79615dfe-ed48-4e74-a40f-4f7b034c1c27" providerId="ADAL" clId="{A2DD61CA-6B95-4175-889D-19BB2C2B976E}"/>
    <pc:docChg chg="modSld">
      <pc:chgData name="Meyer Raphael (PAR-ES)" userId="79615dfe-ed48-4e74-a40f-4f7b034c1c27" providerId="ADAL" clId="{A2DD61CA-6B95-4175-889D-19BB2C2B976E}" dt="2021-09-24T07:09:23.522" v="89" actId="1037"/>
      <pc:docMkLst>
        <pc:docMk/>
      </pc:docMkLst>
      <pc:sldChg chg="modSp mod">
        <pc:chgData name="Meyer Raphael (PAR-ES)" userId="79615dfe-ed48-4e74-a40f-4f7b034c1c27" providerId="ADAL" clId="{A2DD61CA-6B95-4175-889D-19BB2C2B976E}" dt="2021-09-24T07:08:54.959" v="70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A2DD61CA-6B95-4175-889D-19BB2C2B976E}" dt="2021-09-24T07:08:54.959" v="70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2DD61CA-6B95-4175-889D-19BB2C2B976E}" dt="2021-09-24T07:08:54.959" v="70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A2DD61CA-6B95-4175-889D-19BB2C2B976E}" dt="2021-09-24T06:57:21.433" v="22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2DD61CA-6B95-4175-889D-19BB2C2B976E}" dt="2021-09-24T07:08:54.959" v="70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Transition">
        <pc:chgData name="Meyer Raphael (PAR-ES)" userId="79615dfe-ed48-4e74-a40f-4f7b034c1c27" providerId="ADAL" clId="{A2DD61CA-6B95-4175-889D-19BB2C2B976E}" dt="2021-09-21T09:18:43.188" v="0"/>
        <pc:sldMkLst>
          <pc:docMk/>
          <pc:sldMk cId="3137099422" sldId="358"/>
        </pc:sldMkLst>
      </pc:sldChg>
      <pc:sldChg chg="modSp mod">
        <pc:chgData name="Meyer Raphael (PAR-ES)" userId="79615dfe-ed48-4e74-a40f-4f7b034c1c27" providerId="ADAL" clId="{A2DD61CA-6B95-4175-889D-19BB2C2B976E}" dt="2021-09-24T07:09:04.741" v="80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A2DD61CA-6B95-4175-889D-19BB2C2B976E}" dt="2021-09-24T07:09:04.741" v="80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2DD61CA-6B95-4175-889D-19BB2C2B976E}" dt="2021-09-24T07:09:04.741" v="80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A2DD61CA-6B95-4175-889D-19BB2C2B976E}" dt="2021-09-24T06:57:33.811" v="25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2DD61CA-6B95-4175-889D-19BB2C2B976E}" dt="2021-09-24T07:09:04.741" v="80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A2DD61CA-6B95-4175-889D-19BB2C2B976E}" dt="2021-09-24T07:09:23.522" v="89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A2DD61CA-6B95-4175-889D-19BB2C2B976E}" dt="2021-09-24T07:09:23.522" v="89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2DD61CA-6B95-4175-889D-19BB2C2B976E}" dt="2021-09-24T07:09:23.522" v="89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A2DD61CA-6B95-4175-889D-19BB2C2B976E}" dt="2021-09-24T06:57:41.829" v="28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2DD61CA-6B95-4175-889D-19BB2C2B976E}" dt="2021-09-24T07:09:23.522" v="89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F3D56FD-03CF-408F-8B13-4C92A26822DE}"/>
    <pc:docChg chg="modSld">
      <pc:chgData name="Meyer Raphael (PAR-ES)" userId="79615dfe-ed48-4e74-a40f-4f7b034c1c27" providerId="ADAL" clId="{4F3D56FD-03CF-408F-8B13-4C92A26822DE}" dt="2021-08-27T09:01:32.964" v="100" actId="1038"/>
      <pc:docMkLst>
        <pc:docMk/>
      </pc:docMkLst>
      <pc:sldChg chg="modSp mod">
        <pc:chgData name="Meyer Raphael (PAR-ES)" userId="79615dfe-ed48-4e74-a40f-4f7b034c1c27" providerId="ADAL" clId="{4F3D56FD-03CF-408F-8B13-4C92A26822DE}" dt="2021-08-27T09:01:12.486" v="82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4F3D56FD-03CF-408F-8B13-4C92A26822DE}" dt="2021-08-27T09:01:12.486" v="82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F3D56FD-03CF-408F-8B13-4C92A26822DE}" dt="2021-08-27T09:01:12.486" v="82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4F3D56FD-03CF-408F-8B13-4C92A26822DE}" dt="2021-08-27T08:52:22.926" v="17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F3D56FD-03CF-408F-8B13-4C92A26822DE}" dt="2021-08-27T09:01:12.486" v="82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4F3D56FD-03CF-408F-8B13-4C92A26822DE}" dt="2021-08-27T09:01:21.066" v="90" actId="1038"/>
        <pc:sldMkLst>
          <pc:docMk/>
          <pc:sldMk cId="3590012689" sldId="365"/>
        </pc:sldMkLst>
        <pc:spChg chg="mod">
          <ac:chgData name="Meyer Raphael (PAR-ES)" userId="79615dfe-ed48-4e74-a40f-4f7b034c1c27" providerId="ADAL" clId="{4F3D56FD-03CF-408F-8B13-4C92A26822DE}" dt="2021-08-27T09:01:21.066" v="90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F3D56FD-03CF-408F-8B13-4C92A26822DE}" dt="2021-08-27T09:01:21.066" v="90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F3D56FD-03CF-408F-8B13-4C92A26822DE}" dt="2021-08-27T08:52:51.171" v="23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F3D56FD-03CF-408F-8B13-4C92A26822DE}" dt="2021-08-27T09:01:21.066" v="90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4F3D56FD-03CF-408F-8B13-4C92A26822DE}" dt="2021-08-27T09:01:32.964" v="100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4F3D56FD-03CF-408F-8B13-4C92A26822DE}" dt="2021-08-27T09:01:32.964" v="100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F3D56FD-03CF-408F-8B13-4C92A26822DE}" dt="2021-08-27T09:01:32.964" v="100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F3D56FD-03CF-408F-8B13-4C92A26822DE}" dt="2021-08-27T08:52:46.229" v="21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F3D56FD-03CF-408F-8B13-4C92A26822DE}" dt="2021-08-27T09:01:32.964" v="100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CD636C40-63FB-40E8-86E9-5777E408B16F}"/>
    <pc:docChg chg="undo custSel addSld delSld modSld sldOrd">
      <pc:chgData name="Meyer Raphael (PAR-ES)" userId="79615dfe-ed48-4e74-a40f-4f7b034c1c27" providerId="ADAL" clId="{CD636C40-63FB-40E8-86E9-5777E408B16F}" dt="2021-02-11T08:20:50.692" v="109" actId="20577"/>
      <pc:docMkLst>
        <pc:docMk/>
      </pc:docMkLst>
      <pc:sldChg chg="addSp delSp modSp mod">
        <pc:chgData name="Meyer Raphael (PAR-ES)" userId="79615dfe-ed48-4e74-a40f-4f7b034c1c27" providerId="ADAL" clId="{CD636C40-63FB-40E8-86E9-5777E408B16F}" dt="2021-02-11T08:18:30.197" v="85" actId="552"/>
        <pc:sldMkLst>
          <pc:docMk/>
          <pc:sldMk cId="1667945532" sldId="306"/>
        </pc:sldMkLst>
        <pc:spChg chg="mod">
          <ac:chgData name="Meyer Raphael (PAR-ES)" userId="79615dfe-ed48-4e74-a40f-4f7b034c1c27" providerId="ADAL" clId="{CD636C40-63FB-40E8-86E9-5777E408B16F}" dt="2021-02-11T08:09:18.237" v="20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CD636C40-63FB-40E8-86E9-5777E408B16F}" dt="2021-02-11T08:09:50.711" v="24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CD636C40-63FB-40E8-86E9-5777E408B16F}" dt="2021-02-11T08:09:58.975" v="26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CD636C40-63FB-40E8-86E9-5777E408B16F}" dt="2021-02-11T08:09:14.863" v="18" actId="1076"/>
          <ac:spMkLst>
            <pc:docMk/>
            <pc:sldMk cId="1667945532" sldId="306"/>
            <ac:spMk id="32" creationId="{E65DDA4F-7190-4D5B-B875-6818D18C9F6E}"/>
          </ac:spMkLst>
        </pc:spChg>
        <pc:spChg chg="del mod">
          <ac:chgData name="Meyer Raphael (PAR-ES)" userId="79615dfe-ed48-4e74-a40f-4f7b034c1c27" providerId="ADAL" clId="{CD636C40-63FB-40E8-86E9-5777E408B16F}" dt="2021-02-11T08:18:21.466" v="84" actId="478"/>
          <ac:spMkLst>
            <pc:docMk/>
            <pc:sldMk cId="1667945532" sldId="306"/>
            <ac:spMk id="33" creationId="{1263211D-7647-4ACE-B729-2338DF0FFB67}"/>
          </ac:spMkLst>
        </pc:spChg>
        <pc:spChg chg="add mod">
          <ac:chgData name="Meyer Raphael (PAR-ES)" userId="79615dfe-ed48-4e74-a40f-4f7b034c1c27" providerId="ADAL" clId="{CD636C40-63FB-40E8-86E9-5777E408B16F}" dt="2021-02-11T08:18:30.197" v="85" actId="552"/>
          <ac:spMkLst>
            <pc:docMk/>
            <pc:sldMk cId="1667945532" sldId="306"/>
            <ac:spMk id="36" creationId="{27098D61-DF6B-46BC-A4A9-43CB29665BFF}"/>
          </ac:spMkLst>
        </pc:spChg>
        <pc:spChg chg="mod">
          <ac:chgData name="Meyer Raphael (PAR-ES)" userId="79615dfe-ed48-4e74-a40f-4f7b034c1c27" providerId="ADAL" clId="{CD636C40-63FB-40E8-86E9-5777E408B16F}" dt="2021-02-11T08:18:30.197" v="85" actId="552"/>
          <ac:spMkLst>
            <pc:docMk/>
            <pc:sldMk cId="1667945532" sldId="306"/>
            <ac:spMk id="37" creationId="{16628D91-C37D-41C8-A84A-DDEB3E2C1246}"/>
          </ac:spMkLst>
        </pc:spChg>
      </pc:sldChg>
      <pc:sldChg chg="del">
        <pc:chgData name="Meyer Raphael (PAR-ES)" userId="79615dfe-ed48-4e74-a40f-4f7b034c1c27" providerId="ADAL" clId="{CD636C40-63FB-40E8-86E9-5777E408B16F}" dt="2021-02-11T08:14:51.826" v="56" actId="2696"/>
        <pc:sldMkLst>
          <pc:docMk/>
          <pc:sldMk cId="3641903134" sldId="326"/>
        </pc:sldMkLst>
      </pc:sldChg>
      <pc:sldChg chg="del">
        <pc:chgData name="Meyer Raphael (PAR-ES)" userId="79615dfe-ed48-4e74-a40f-4f7b034c1c27" providerId="ADAL" clId="{CD636C40-63FB-40E8-86E9-5777E408B16F}" dt="2021-02-11T08:16:43.279" v="65" actId="2696"/>
        <pc:sldMkLst>
          <pc:docMk/>
          <pc:sldMk cId="3348111305" sldId="327"/>
        </pc:sldMkLst>
      </pc:sldChg>
      <pc:sldChg chg="addSp delSp modSp add ord">
        <pc:chgData name="Meyer Raphael (PAR-ES)" userId="79615dfe-ed48-4e74-a40f-4f7b034c1c27" providerId="ADAL" clId="{CD636C40-63FB-40E8-86E9-5777E408B16F}" dt="2021-02-11T08:18:55.947" v="87"/>
        <pc:sldMkLst>
          <pc:docMk/>
          <pc:sldMk cId="2900013276" sldId="328"/>
        </pc:sldMkLst>
        <pc:spChg chg="mod">
          <ac:chgData name="Meyer Raphael (PAR-ES)" userId="79615dfe-ed48-4e74-a40f-4f7b034c1c27" providerId="ADAL" clId="{CD636C40-63FB-40E8-86E9-5777E408B16F}" dt="2021-02-11T08:13:34.494" v="51"/>
          <ac:spMkLst>
            <pc:docMk/>
            <pc:sldMk cId="2900013276" sldId="328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D636C40-63FB-40E8-86E9-5777E408B16F}" dt="2021-02-11T08:14:20.855" v="54" actId="14100"/>
          <ac:spMkLst>
            <pc:docMk/>
            <pc:sldMk cId="2900013276" sldId="328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D636C40-63FB-40E8-86E9-5777E408B16F}" dt="2021-02-11T08:13:43.335" v="52"/>
          <ac:spMkLst>
            <pc:docMk/>
            <pc:sldMk cId="2900013276" sldId="32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CD636C40-63FB-40E8-86E9-5777E408B16F}" dt="2021-02-11T08:13:09.291" v="49" actId="478"/>
          <ac:spMkLst>
            <pc:docMk/>
            <pc:sldMk cId="2900013276" sldId="32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D636C40-63FB-40E8-86E9-5777E408B16F}" dt="2021-02-11T08:14:31.578" v="55"/>
          <ac:spMkLst>
            <pc:docMk/>
            <pc:sldMk cId="2900013276" sldId="328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CD636C40-63FB-40E8-86E9-5777E408B16F}" dt="2021-02-11T08:18:46.580" v="86" actId="478"/>
          <ac:spMkLst>
            <pc:docMk/>
            <pc:sldMk cId="2900013276" sldId="328"/>
            <ac:spMk id="33" creationId="{1263211D-7647-4ACE-B729-2338DF0FFB67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36" creationId="{9F620A94-48B3-4A32-8D02-8E0C7111D7C4}"/>
          </ac:spMkLst>
        </pc:spChg>
        <pc:spChg chg="del">
          <ac:chgData name="Meyer Raphael (PAR-ES)" userId="79615dfe-ed48-4e74-a40f-4f7b034c1c27" providerId="ADAL" clId="{CD636C40-63FB-40E8-86E9-5777E408B16F}" dt="2021-02-11T08:18:46.580" v="86" actId="478"/>
          <ac:spMkLst>
            <pc:docMk/>
            <pc:sldMk cId="2900013276" sldId="328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38" creationId="{7E0D9206-4F88-4FD5-A4E9-D4EE58655A73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39" creationId="{EBA33F06-F0C1-40E4-B0D3-3EF759D99492}"/>
          </ac:spMkLst>
        </pc:spChg>
        <pc:spChg chg="add">
          <ac:chgData name="Meyer Raphael (PAR-ES)" userId="79615dfe-ed48-4e74-a40f-4f7b034c1c27" providerId="ADAL" clId="{CD636C40-63FB-40E8-86E9-5777E408B16F}" dt="2021-02-11T08:13:21.654" v="50"/>
          <ac:spMkLst>
            <pc:docMk/>
            <pc:sldMk cId="2900013276" sldId="328"/>
            <ac:spMk id="40" creationId="{6951EDCC-BDC2-44B4-A0D5-81A9D2918899}"/>
          </ac:spMkLst>
        </pc:spChg>
        <pc:spChg chg="add">
          <ac:chgData name="Meyer Raphael (PAR-ES)" userId="79615dfe-ed48-4e74-a40f-4f7b034c1c27" providerId="ADAL" clId="{CD636C40-63FB-40E8-86E9-5777E408B16F}" dt="2021-02-11T08:18:55.947" v="87"/>
          <ac:spMkLst>
            <pc:docMk/>
            <pc:sldMk cId="2900013276" sldId="328"/>
            <ac:spMk id="41" creationId="{FF289EA6-3349-4669-8315-5B2140F42756}"/>
          </ac:spMkLst>
        </pc:spChg>
        <pc:spChg chg="add">
          <ac:chgData name="Meyer Raphael (PAR-ES)" userId="79615dfe-ed48-4e74-a40f-4f7b034c1c27" providerId="ADAL" clId="{CD636C40-63FB-40E8-86E9-5777E408B16F}" dt="2021-02-11T08:18:55.947" v="87"/>
          <ac:spMkLst>
            <pc:docMk/>
            <pc:sldMk cId="2900013276" sldId="328"/>
            <ac:spMk id="42" creationId="{E63861C7-D3B0-408F-823C-CD6D2C54C245}"/>
          </ac:spMkLst>
        </pc:spChg>
      </pc:sldChg>
      <pc:sldChg chg="addSp delSp modSp add ord">
        <pc:chgData name="Meyer Raphael (PAR-ES)" userId="79615dfe-ed48-4e74-a40f-4f7b034c1c27" providerId="ADAL" clId="{CD636C40-63FB-40E8-86E9-5777E408B16F}" dt="2021-02-11T08:20:50.692" v="109" actId="20577"/>
        <pc:sldMkLst>
          <pc:docMk/>
          <pc:sldMk cId="1718428447" sldId="329"/>
        </pc:sldMkLst>
        <pc:spChg chg="mod">
          <ac:chgData name="Meyer Raphael (PAR-ES)" userId="79615dfe-ed48-4e74-a40f-4f7b034c1c27" providerId="ADAL" clId="{CD636C40-63FB-40E8-86E9-5777E408B16F}" dt="2021-02-11T08:15:24.726" v="59"/>
          <ac:spMkLst>
            <pc:docMk/>
            <pc:sldMk cId="1718428447" sldId="329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CD636C40-63FB-40E8-86E9-5777E408B16F}" dt="2021-02-11T08:20:36.557" v="102" actId="20577"/>
          <ac:spMkLst>
            <pc:docMk/>
            <pc:sldMk cId="1718428447" sldId="329"/>
            <ac:spMk id="4" creationId="{FE424811-9A99-46D3-9443-AAB22DAEAB5A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D636C40-63FB-40E8-86E9-5777E408B16F}" dt="2021-02-11T08:15:44.225" v="62" actId="14100"/>
          <ac:spMkLst>
            <pc:docMk/>
            <pc:sldMk cId="1718428447" sldId="32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D636C40-63FB-40E8-86E9-5777E408B16F}" dt="2021-02-11T08:15:33.848" v="60"/>
          <ac:spMkLst>
            <pc:docMk/>
            <pc:sldMk cId="1718428447" sldId="32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CD636C40-63FB-40E8-86E9-5777E408B16F}" dt="2021-02-11T08:15:04.848" v="57" actId="478"/>
          <ac:spMkLst>
            <pc:docMk/>
            <pc:sldMk cId="1718428447" sldId="32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D636C40-63FB-40E8-86E9-5777E408B16F}" dt="2021-02-11T08:15:59.736" v="64" actId="14100"/>
          <ac:spMkLst>
            <pc:docMk/>
            <pc:sldMk cId="1718428447" sldId="329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CD636C40-63FB-40E8-86E9-5777E408B16F}" dt="2021-02-11T08:19:16.594" v="90" actId="478"/>
          <ac:spMkLst>
            <pc:docMk/>
            <pc:sldMk cId="1718428447" sldId="329"/>
            <ac:spMk id="33" creationId="{1263211D-7647-4ACE-B729-2338DF0FFB67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36" creationId="{17B621E9-2C02-4CFA-835E-85444E19539B}"/>
          </ac:spMkLst>
        </pc:spChg>
        <pc:spChg chg="del mod">
          <ac:chgData name="Meyer Raphael (PAR-ES)" userId="79615dfe-ed48-4e74-a40f-4f7b034c1c27" providerId="ADAL" clId="{CD636C40-63FB-40E8-86E9-5777E408B16F}" dt="2021-02-11T08:19:11.082" v="89" actId="478"/>
          <ac:spMkLst>
            <pc:docMk/>
            <pc:sldMk cId="1718428447" sldId="329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38" creationId="{A4460C9F-0999-4A0D-93FD-4A6F2822067A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39" creationId="{EF2F7D9D-41A1-4953-8842-4E33D1CFF182}"/>
          </ac:spMkLst>
        </pc:spChg>
        <pc:spChg chg="add">
          <ac:chgData name="Meyer Raphael (PAR-ES)" userId="79615dfe-ed48-4e74-a40f-4f7b034c1c27" providerId="ADAL" clId="{CD636C40-63FB-40E8-86E9-5777E408B16F}" dt="2021-02-11T08:15:15.432" v="58"/>
          <ac:spMkLst>
            <pc:docMk/>
            <pc:sldMk cId="1718428447" sldId="329"/>
            <ac:spMk id="40" creationId="{566DE827-96DF-4111-A359-BC47452AA72A}"/>
          </ac:spMkLst>
        </pc:spChg>
        <pc:spChg chg="add mod">
          <ac:chgData name="Meyer Raphael (PAR-ES)" userId="79615dfe-ed48-4e74-a40f-4f7b034c1c27" providerId="ADAL" clId="{CD636C40-63FB-40E8-86E9-5777E408B16F}" dt="2021-02-11T08:20:19.594" v="99" actId="20577"/>
          <ac:spMkLst>
            <pc:docMk/>
            <pc:sldMk cId="1718428447" sldId="329"/>
            <ac:spMk id="41" creationId="{03E86024-0847-4E13-9015-F5986F92E85E}"/>
          </ac:spMkLst>
        </pc:spChg>
        <pc:spChg chg="add mod">
          <ac:chgData name="Meyer Raphael (PAR-ES)" userId="79615dfe-ed48-4e74-a40f-4f7b034c1c27" providerId="ADAL" clId="{CD636C40-63FB-40E8-86E9-5777E408B16F}" dt="2021-02-11T08:20:50.692" v="109" actId="20577"/>
          <ac:spMkLst>
            <pc:docMk/>
            <pc:sldMk cId="1718428447" sldId="329"/>
            <ac:spMk id="42" creationId="{A9A88063-EB30-4637-B156-6887AD719DE3}"/>
          </ac:spMkLst>
        </pc:spChg>
      </pc:sldChg>
    </pc:docChg>
  </pc:docChgLst>
  <pc:docChgLst>
    <pc:chgData name="Meyer Raphael (PAR-ES)" userId="79615dfe-ed48-4e74-a40f-4f7b034c1c27" providerId="ADAL" clId="{87A7CCAC-0DF3-412D-A196-A928A3FA26F0}"/>
    <pc:docChg chg="modSld">
      <pc:chgData name="Meyer Raphael (PAR-ES)" userId="79615dfe-ed48-4e74-a40f-4f7b034c1c27" providerId="ADAL" clId="{87A7CCAC-0DF3-412D-A196-A928A3FA26F0}" dt="2021-10-13T13:14:33.241" v="3" actId="207"/>
      <pc:docMkLst>
        <pc:docMk/>
      </pc:docMkLst>
      <pc:sldChg chg="modSp">
        <pc:chgData name="Meyer Raphael (PAR-ES)" userId="79615dfe-ed48-4e74-a40f-4f7b034c1c27" providerId="ADAL" clId="{87A7CCAC-0DF3-412D-A196-A928A3FA26F0}" dt="2021-10-13T13:14:33.241" v="3" actId="207"/>
        <pc:sldMkLst>
          <pc:docMk/>
          <pc:sldMk cId="1537997412" sldId="373"/>
        </pc:sldMkLst>
        <pc:graphicFrameChg chg="mod">
          <ac:chgData name="Meyer Raphael (PAR-ES)" userId="79615dfe-ed48-4e74-a40f-4f7b034c1c27" providerId="ADAL" clId="{87A7CCAC-0DF3-412D-A196-A928A3FA26F0}" dt="2021-10-13T13:14:33.241" v="3" actId="207"/>
          <ac:graphicFrameMkLst>
            <pc:docMk/>
            <pc:sldMk cId="1537997412" sldId="373"/>
            <ac:graphicFrameMk id="10" creationId="{E856299E-9B60-478F-8674-1045505692C4}"/>
          </ac:graphicFrameMkLst>
        </pc:graphicFrameChg>
      </pc:sldChg>
    </pc:docChg>
  </pc:docChgLst>
  <pc:docChgLst>
    <pc:chgData name="Meyer Raphael (PAR-ES)" userId="79615dfe-ed48-4e74-a40f-4f7b034c1c27" providerId="ADAL" clId="{4CBE23F9-C8E6-4C37-B105-84FCD3DBA28A}"/>
    <pc:docChg chg="custSel addSld delSld modSld sldOrd">
      <pc:chgData name="Meyer Raphael (PAR-ES)" userId="79615dfe-ed48-4e74-a40f-4f7b034c1c27" providerId="ADAL" clId="{4CBE23F9-C8E6-4C37-B105-84FCD3DBA28A}" dt="2021-04-22T06:51:26.178" v="81" actId="2696"/>
      <pc:docMkLst>
        <pc:docMk/>
      </pc:docMkLst>
      <pc:sldChg chg="modSp mod">
        <pc:chgData name="Meyer Raphael (PAR-ES)" userId="79615dfe-ed48-4e74-a40f-4f7b034c1c27" providerId="ADAL" clId="{4CBE23F9-C8E6-4C37-B105-84FCD3DBA28A}" dt="2021-04-22T06:48:07.805" v="54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4CBE23F9-C8E6-4C37-B105-84FCD3DBA28A}" dt="2021-04-22T06:47:34.652" v="42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4CBE23F9-C8E6-4C37-B105-84FCD3DBA28A}" dt="2021-04-22T06:47:48.734" v="46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4CBE23F9-C8E6-4C37-B105-84FCD3DBA28A}" dt="2021-04-22T06:47:18.961" v="4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4CBE23F9-C8E6-4C37-B105-84FCD3DBA28A}" dt="2021-04-22T06:48:07.805" v="54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4CBE23F9-C8E6-4C37-B105-84FCD3DBA28A}" dt="2021-04-22T06:49:45.111" v="68" actId="2696"/>
        <pc:sldMkLst>
          <pc:docMk/>
          <pc:sldMk cId="3784104885" sldId="346"/>
        </pc:sldMkLst>
      </pc:sldChg>
      <pc:sldChg chg="del">
        <pc:chgData name="Meyer Raphael (PAR-ES)" userId="79615dfe-ed48-4e74-a40f-4f7b034c1c27" providerId="ADAL" clId="{4CBE23F9-C8E6-4C37-B105-84FCD3DBA28A}" dt="2021-04-22T06:51:26.178" v="81" actId="2696"/>
        <pc:sldMkLst>
          <pc:docMk/>
          <pc:sldMk cId="502819407" sldId="347"/>
        </pc:sldMkLst>
      </pc:sldChg>
      <pc:sldChg chg="addSp delSp modSp add mod ord">
        <pc:chgData name="Meyer Raphael (PAR-ES)" userId="79615dfe-ed48-4e74-a40f-4f7b034c1c27" providerId="ADAL" clId="{4CBE23F9-C8E6-4C37-B105-84FCD3DBA28A}" dt="2021-04-22T06:50:07.336" v="71"/>
        <pc:sldMkLst>
          <pc:docMk/>
          <pc:sldMk cId="3794750395" sldId="348"/>
        </pc:sldMkLst>
        <pc:spChg chg="mod">
          <ac:chgData name="Meyer Raphael (PAR-ES)" userId="79615dfe-ed48-4e74-a40f-4f7b034c1c27" providerId="ADAL" clId="{4CBE23F9-C8E6-4C37-B105-84FCD3DBA28A}" dt="2021-04-22T06:49:05.323" v="63"/>
          <ac:spMkLst>
            <pc:docMk/>
            <pc:sldMk cId="3794750395" sldId="348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CBE23F9-C8E6-4C37-B105-84FCD3DBA28A}" dt="2021-04-22T06:49:23.982" v="66" actId="14100"/>
          <ac:spMkLst>
            <pc:docMk/>
            <pc:sldMk cId="3794750395" sldId="348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CBE23F9-C8E6-4C37-B105-84FCD3DBA28A}" dt="2021-04-22T06:49:13.419" v="64"/>
          <ac:spMkLst>
            <pc:docMk/>
            <pc:sldMk cId="3794750395" sldId="34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1" creationId="{3FE6CB08-DCA1-458E-A8F3-DBCC83F762F4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2" creationId="{B414B5C7-1B5D-42D8-B234-E44D520961F2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3" creationId="{797933D9-1ADD-4C56-9A1F-5805185D5FB3}"/>
          </ac:spMkLst>
        </pc:spChg>
        <pc:spChg chg="add mod">
          <ac:chgData name="Meyer Raphael (PAR-ES)" userId="79615dfe-ed48-4e74-a40f-4f7b034c1c27" providerId="ADAL" clId="{4CBE23F9-C8E6-4C37-B105-84FCD3DBA28A}" dt="2021-04-22T06:48:55.252" v="62"/>
          <ac:spMkLst>
            <pc:docMk/>
            <pc:sldMk cId="3794750395" sldId="348"/>
            <ac:spMk id="25" creationId="{FC07B857-4CD8-4E21-A1D6-54E103DA2404}"/>
          </ac:spMkLst>
        </pc:spChg>
        <pc:spChg chg="del">
          <ac:chgData name="Meyer Raphael (PAR-ES)" userId="79615dfe-ed48-4e74-a40f-4f7b034c1c27" providerId="ADAL" clId="{4CBE23F9-C8E6-4C37-B105-84FCD3DBA28A}" dt="2021-04-22T06:48:42.423" v="61" actId="478"/>
          <ac:spMkLst>
            <pc:docMk/>
            <pc:sldMk cId="3794750395" sldId="34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CBE23F9-C8E6-4C37-B105-84FCD3DBA28A}" dt="2021-04-22T06:49:35.849" v="67"/>
          <ac:spMkLst>
            <pc:docMk/>
            <pc:sldMk cId="3794750395" sldId="348"/>
            <ac:spMk id="27" creationId="{46A6B042-39EE-4A58-BBAA-13D52264B660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3" creationId="{57C51D98-9777-41F0-9E85-CBC2977C4FE0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6" creationId="{E4B5B6FE-D4FA-4D05-92AE-F94E7DD5EBEF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7" creationId="{1E8D3532-0AA1-4325-B895-B990AFFD34B7}"/>
          </ac:spMkLst>
        </pc:spChg>
        <pc:spChg chg="add del mod">
          <ac:chgData name="Meyer Raphael (PAR-ES)" userId="79615dfe-ed48-4e74-a40f-4f7b034c1c27" providerId="ADAL" clId="{4CBE23F9-C8E6-4C37-B105-84FCD3DBA28A}" dt="2021-04-22T06:50:07.336" v="71"/>
          <ac:spMkLst>
            <pc:docMk/>
            <pc:sldMk cId="3794750395" sldId="348"/>
            <ac:spMk id="38" creationId="{1B7488BE-69AD-45CF-81B3-201225A71794}"/>
          </ac:spMkLst>
        </pc:spChg>
      </pc:sldChg>
      <pc:sldChg chg="addSp delSp modSp add mod ord">
        <pc:chgData name="Meyer Raphael (PAR-ES)" userId="79615dfe-ed48-4e74-a40f-4f7b034c1c27" providerId="ADAL" clId="{4CBE23F9-C8E6-4C37-B105-84FCD3DBA28A}" dt="2021-04-22T06:51:16.738" v="80" actId="14100"/>
        <pc:sldMkLst>
          <pc:docMk/>
          <pc:sldMk cId="1552181785" sldId="349"/>
        </pc:sldMkLst>
        <pc:spChg chg="mod">
          <ac:chgData name="Meyer Raphael (PAR-ES)" userId="79615dfe-ed48-4e74-a40f-4f7b034c1c27" providerId="ADAL" clId="{4CBE23F9-C8E6-4C37-B105-84FCD3DBA28A}" dt="2021-04-22T06:50:20.183" v="73"/>
          <ac:spMkLst>
            <pc:docMk/>
            <pc:sldMk cId="1552181785" sldId="349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4CBE23F9-C8E6-4C37-B105-84FCD3DBA28A}" dt="2021-04-22T06:50:38.326" v="76" actId="14100"/>
          <ac:spMkLst>
            <pc:docMk/>
            <pc:sldMk cId="1552181785" sldId="34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4CBE23F9-C8E6-4C37-B105-84FCD3DBA28A}" dt="2021-04-22T06:50:28.829" v="74"/>
          <ac:spMkLst>
            <pc:docMk/>
            <pc:sldMk cId="1552181785" sldId="34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1" creationId="{420947D5-36E6-475F-9F30-99CD5F27038F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2" creationId="{0028B97E-602F-43F2-979D-8212934922D2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3" creationId="{3DDDADA2-02D8-4DAF-8382-3EA480520E90}"/>
          </ac:spMkLst>
        </pc:spChg>
        <pc:spChg chg="add mod">
          <ac:chgData name="Meyer Raphael (PAR-ES)" userId="79615dfe-ed48-4e74-a40f-4f7b034c1c27" providerId="ADAL" clId="{4CBE23F9-C8E6-4C37-B105-84FCD3DBA28A}" dt="2021-04-22T06:50:10.223" v="72"/>
          <ac:spMkLst>
            <pc:docMk/>
            <pc:sldMk cId="1552181785" sldId="349"/>
            <ac:spMk id="25" creationId="{25D8EC74-960F-49AE-A9A7-029FA6C0D220}"/>
          </ac:spMkLst>
        </pc:spChg>
        <pc:spChg chg="del">
          <ac:chgData name="Meyer Raphael (PAR-ES)" userId="79615dfe-ed48-4e74-a40f-4f7b034c1c27" providerId="ADAL" clId="{4CBE23F9-C8E6-4C37-B105-84FCD3DBA28A}" dt="2021-04-22T06:49:54.689" v="69" actId="478"/>
          <ac:spMkLst>
            <pc:docMk/>
            <pc:sldMk cId="1552181785" sldId="34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4CBE23F9-C8E6-4C37-B105-84FCD3DBA28A}" dt="2021-04-22T06:51:16.738" v="80" actId="14100"/>
          <ac:spMkLst>
            <pc:docMk/>
            <pc:sldMk cId="1552181785" sldId="349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BC78E0DC-31C5-48CA-8DD7-8730871B0852}"/>
    <pc:docChg chg="custSel addSld delSld modSld sldOrd">
      <pc:chgData name="Meyer Raphael (PAR-ES)" userId="79615dfe-ed48-4e74-a40f-4f7b034c1c27" providerId="ADAL" clId="{BC78E0DC-31C5-48CA-8DD7-8730871B0852}" dt="2021-02-18T08:25:41.061" v="300" actId="2696"/>
      <pc:docMkLst>
        <pc:docMk/>
      </pc:docMkLst>
      <pc:sldChg chg="addSp delSp modSp mod">
        <pc:chgData name="Meyer Raphael (PAR-ES)" userId="79615dfe-ed48-4e74-a40f-4f7b034c1c27" providerId="ADAL" clId="{BC78E0DC-31C5-48CA-8DD7-8730871B0852}" dt="2021-02-18T08:17:57.668" v="166" actId="552"/>
        <pc:sldMkLst>
          <pc:docMk/>
          <pc:sldMk cId="1667945532" sldId="306"/>
        </pc:sldMkLst>
        <pc:spChg chg="mod">
          <ac:chgData name="Meyer Raphael (PAR-ES)" userId="79615dfe-ed48-4e74-a40f-4f7b034c1c27" providerId="ADAL" clId="{BC78E0DC-31C5-48CA-8DD7-8730871B0852}" dt="2021-02-18T08:06:41.629" v="29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BC78E0DC-31C5-48CA-8DD7-8730871B0852}" dt="2021-02-18T08:06:31.557" v="27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BC78E0DC-31C5-48CA-8DD7-8730871B0852}" dt="2021-02-18T08:07:01.573" v="37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BC78E0DC-31C5-48CA-8DD7-8730871B0852}" dt="2021-02-18T08:03:49.592" v="3" actId="20577"/>
          <ac:spMkLst>
            <pc:docMk/>
            <pc:sldMk cId="1667945532" sldId="306"/>
            <ac:spMk id="32" creationId="{E65DDA4F-7190-4D5B-B875-6818D18C9F6E}"/>
          </ac:spMkLst>
        </pc:spChg>
        <pc:spChg chg="add mod">
          <ac:chgData name="Meyer Raphael (PAR-ES)" userId="79615dfe-ed48-4e74-a40f-4f7b034c1c27" providerId="ADAL" clId="{BC78E0DC-31C5-48CA-8DD7-8730871B0852}" dt="2021-02-18T08:17:57.668" v="166" actId="552"/>
          <ac:spMkLst>
            <pc:docMk/>
            <pc:sldMk cId="1667945532" sldId="306"/>
            <ac:spMk id="33" creationId="{9EBB3871-416B-408E-B57A-A89D014D2D8E}"/>
          </ac:spMkLst>
        </pc:spChg>
        <pc:spChg chg="del mod">
          <ac:chgData name="Meyer Raphael (PAR-ES)" userId="79615dfe-ed48-4e74-a40f-4f7b034c1c27" providerId="ADAL" clId="{BC78E0DC-31C5-48CA-8DD7-8730871B0852}" dt="2021-02-18T08:17:49.673" v="165" actId="478"/>
          <ac:spMkLst>
            <pc:docMk/>
            <pc:sldMk cId="1667945532" sldId="306"/>
            <ac:spMk id="36" creationId="{27098D61-DF6B-46BC-A4A9-43CB29665BFF}"/>
          </ac:spMkLst>
        </pc:spChg>
        <pc:spChg chg="mod">
          <ac:chgData name="Meyer Raphael (PAR-ES)" userId="79615dfe-ed48-4e74-a40f-4f7b034c1c27" providerId="ADAL" clId="{BC78E0DC-31C5-48CA-8DD7-8730871B0852}" dt="2021-02-18T08:17:57.668" v="166" actId="552"/>
          <ac:spMkLst>
            <pc:docMk/>
            <pc:sldMk cId="1667945532" sldId="306"/>
            <ac:spMk id="37" creationId="{16628D91-C37D-41C8-A84A-DDEB3E2C1246}"/>
          </ac:spMkLst>
        </pc:spChg>
      </pc:sldChg>
      <pc:sldChg chg="del">
        <pc:chgData name="Meyer Raphael (PAR-ES)" userId="79615dfe-ed48-4e74-a40f-4f7b034c1c27" providerId="ADAL" clId="{BC78E0DC-31C5-48CA-8DD7-8730871B0852}" dt="2021-02-18T08:20:14.623" v="178" actId="2696"/>
        <pc:sldMkLst>
          <pc:docMk/>
          <pc:sldMk cId="2900013276" sldId="328"/>
        </pc:sldMkLst>
      </pc:sldChg>
      <pc:sldChg chg="del">
        <pc:chgData name="Meyer Raphael (PAR-ES)" userId="79615dfe-ed48-4e74-a40f-4f7b034c1c27" providerId="ADAL" clId="{BC78E0DC-31C5-48CA-8DD7-8730871B0852}" dt="2021-02-18T08:25:41.061" v="300" actId="2696"/>
        <pc:sldMkLst>
          <pc:docMk/>
          <pc:sldMk cId="1718428447" sldId="329"/>
        </pc:sldMkLst>
      </pc:sldChg>
      <pc:sldChg chg="addSp delSp modSp add ord">
        <pc:chgData name="Meyer Raphael (PAR-ES)" userId="79615dfe-ed48-4e74-a40f-4f7b034c1c27" providerId="ADAL" clId="{BC78E0DC-31C5-48CA-8DD7-8730871B0852}" dt="2021-02-18T08:25:23.403" v="299" actId="552"/>
        <pc:sldMkLst>
          <pc:docMk/>
          <pc:sldMk cId="1861201491" sldId="330"/>
        </pc:sldMkLst>
        <pc:spChg chg="mod">
          <ac:chgData name="Meyer Raphael (PAR-ES)" userId="79615dfe-ed48-4e74-a40f-4f7b034c1c27" providerId="ADAL" clId="{BC78E0DC-31C5-48CA-8DD7-8730871B0852}" dt="2021-02-18T08:22:05.626" v="183"/>
          <ac:spMkLst>
            <pc:docMk/>
            <pc:sldMk cId="1861201491" sldId="33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C78E0DC-31C5-48CA-8DD7-8730871B0852}" dt="2021-02-18T08:22:14.714" v="184"/>
          <ac:spMkLst>
            <pc:docMk/>
            <pc:sldMk cId="1861201491" sldId="33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BC78E0DC-31C5-48CA-8DD7-8730871B0852}" dt="2021-02-18T08:20:39.664" v="179" actId="478"/>
          <ac:spMkLst>
            <pc:docMk/>
            <pc:sldMk cId="1861201491" sldId="33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C78E0DC-31C5-48CA-8DD7-8730871B0852}" dt="2021-02-18T08:22:31" v="187" actId="14100"/>
          <ac:spMkLst>
            <pc:docMk/>
            <pc:sldMk cId="1861201491" sldId="330"/>
            <ac:spMk id="27" creationId="{46A6B042-39EE-4A58-BBAA-13D52264B660}"/>
          </ac:spMkLst>
        </pc:spChg>
        <pc:spChg chg="del">
          <ac:chgData name="Meyer Raphael (PAR-ES)" userId="79615dfe-ed48-4e74-a40f-4f7b034c1c27" providerId="ADAL" clId="{BC78E0DC-31C5-48CA-8DD7-8730871B0852}" dt="2021-02-18T08:22:51.188" v="190" actId="478"/>
          <ac:spMkLst>
            <pc:docMk/>
            <pc:sldMk cId="1861201491" sldId="330"/>
            <ac:spMk id="33" creationId="{9EBB3871-416B-408E-B57A-A89D014D2D8E}"/>
          </ac:spMkLst>
        </pc:spChg>
        <pc:spChg chg="add mod">
          <ac:chgData name="Meyer Raphael (PAR-ES)" userId="79615dfe-ed48-4e74-a40f-4f7b034c1c27" providerId="ADAL" clId="{BC78E0DC-31C5-48CA-8DD7-8730871B0852}" dt="2021-02-18T08:21:38.819" v="182" actId="20577"/>
          <ac:spMkLst>
            <pc:docMk/>
            <pc:sldMk cId="1861201491" sldId="330"/>
            <ac:spMk id="36" creationId="{019CCEBD-CCD0-4C25-BDBA-42ADD3F60BD3}"/>
          </ac:spMkLst>
        </pc:spChg>
        <pc:spChg chg="del mod">
          <ac:chgData name="Meyer Raphael (PAR-ES)" userId="79615dfe-ed48-4e74-a40f-4f7b034c1c27" providerId="ADAL" clId="{BC78E0DC-31C5-48CA-8DD7-8730871B0852}" dt="2021-02-18T08:22:43.318" v="189" actId="478"/>
          <ac:spMkLst>
            <pc:docMk/>
            <pc:sldMk cId="1861201491" sldId="330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38" creationId="{C5DEC9F0-DC62-47FE-AF70-FDC22F6CB4B6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39" creationId="{D8D03714-81C3-4A1C-A9F5-2F3F1D3D0572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40" creationId="{85FBCE1D-FD06-40AC-94DE-D4D7E9BE4B0C}"/>
          </ac:spMkLst>
        </pc:spChg>
        <pc:spChg chg="add">
          <ac:chgData name="Meyer Raphael (PAR-ES)" userId="79615dfe-ed48-4e74-a40f-4f7b034c1c27" providerId="ADAL" clId="{BC78E0DC-31C5-48CA-8DD7-8730871B0852}" dt="2021-02-18T08:20:52.427" v="180"/>
          <ac:spMkLst>
            <pc:docMk/>
            <pc:sldMk cId="1861201491" sldId="330"/>
            <ac:spMk id="41" creationId="{47044D9C-7715-40D4-BCAE-6828109D5DF0}"/>
          </ac:spMkLst>
        </pc:spChg>
        <pc:spChg chg="add mod">
          <ac:chgData name="Meyer Raphael (PAR-ES)" userId="79615dfe-ed48-4e74-a40f-4f7b034c1c27" providerId="ADAL" clId="{BC78E0DC-31C5-48CA-8DD7-8730871B0852}" dt="2021-02-18T08:25:23.403" v="299" actId="552"/>
          <ac:spMkLst>
            <pc:docMk/>
            <pc:sldMk cId="1861201491" sldId="330"/>
            <ac:spMk id="42" creationId="{47F15649-8108-4CA2-903C-B78AA3E2D53B}"/>
          </ac:spMkLst>
        </pc:spChg>
        <pc:spChg chg="add del mod">
          <ac:chgData name="Meyer Raphael (PAR-ES)" userId="79615dfe-ed48-4e74-a40f-4f7b034c1c27" providerId="ADAL" clId="{BC78E0DC-31C5-48CA-8DD7-8730871B0852}" dt="2021-02-18T08:25:14.871" v="298" actId="478"/>
          <ac:spMkLst>
            <pc:docMk/>
            <pc:sldMk cId="1861201491" sldId="330"/>
            <ac:spMk id="43" creationId="{6B37B674-625E-4AC7-9F27-89CCF8DC86A4}"/>
          </ac:spMkLst>
        </pc:spChg>
        <pc:spChg chg="add mod">
          <ac:chgData name="Meyer Raphael (PAR-ES)" userId="79615dfe-ed48-4e74-a40f-4f7b034c1c27" providerId="ADAL" clId="{BC78E0DC-31C5-48CA-8DD7-8730871B0852}" dt="2021-02-18T08:25:23.403" v="299" actId="552"/>
          <ac:spMkLst>
            <pc:docMk/>
            <pc:sldMk cId="1861201491" sldId="330"/>
            <ac:spMk id="44" creationId="{E25DC2A8-79DA-4BEB-AEB2-0BD5A64FC759}"/>
          </ac:spMkLst>
        </pc:spChg>
      </pc:sldChg>
      <pc:sldChg chg="addSp delSp modSp add ord">
        <pc:chgData name="Meyer Raphael (PAR-ES)" userId="79615dfe-ed48-4e74-a40f-4f7b034c1c27" providerId="ADAL" clId="{BC78E0DC-31C5-48CA-8DD7-8730871B0852}" dt="2021-02-18T08:19:54.206" v="177" actId="20577"/>
        <pc:sldMkLst>
          <pc:docMk/>
          <pc:sldMk cId="1241728994" sldId="331"/>
        </pc:sldMkLst>
        <pc:spChg chg="mod">
          <ac:chgData name="Meyer Raphael (PAR-ES)" userId="79615dfe-ed48-4e74-a40f-4f7b034c1c27" providerId="ADAL" clId="{BC78E0DC-31C5-48CA-8DD7-8730871B0852}" dt="2021-02-18T08:19:18.217" v="173"/>
          <ac:spMkLst>
            <pc:docMk/>
            <pc:sldMk cId="1241728994" sldId="33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C78E0DC-31C5-48CA-8DD7-8730871B0852}" dt="2021-02-18T08:19:25.980" v="174"/>
          <ac:spMkLst>
            <pc:docMk/>
            <pc:sldMk cId="1241728994" sldId="33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BC78E0DC-31C5-48CA-8DD7-8730871B0852}" dt="2021-02-18T08:18:55.057" v="171" actId="478"/>
          <ac:spMkLst>
            <pc:docMk/>
            <pc:sldMk cId="1241728994" sldId="33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C78E0DC-31C5-48CA-8DD7-8730871B0852}" dt="2021-02-18T08:19:38.905" v="175"/>
          <ac:spMkLst>
            <pc:docMk/>
            <pc:sldMk cId="1241728994" sldId="331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BC78E0DC-31C5-48CA-8DD7-8730871B0852}" dt="2021-02-18T08:19:54.206" v="177" actId="20577"/>
          <ac:spMkLst>
            <pc:docMk/>
            <pc:sldMk cId="1241728994" sldId="331"/>
            <ac:spMk id="36" creationId="{33DFBF40-E028-4BE5-A8F8-3C3D31D9C419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38" creationId="{8D5C6F6D-7891-46C5-9EEE-AC4359F38786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39" creationId="{6DA8F198-5FE1-47D8-9BCF-4BD6AAC6B336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40" creationId="{9E456EF7-A6CB-4B58-AD31-BD9D25B969CC}"/>
          </ac:spMkLst>
        </pc:spChg>
        <pc:spChg chg="add">
          <ac:chgData name="Meyer Raphael (PAR-ES)" userId="79615dfe-ed48-4e74-a40f-4f7b034c1c27" providerId="ADAL" clId="{BC78E0DC-31C5-48CA-8DD7-8730871B0852}" dt="2021-02-18T08:19:08.053" v="172"/>
          <ac:spMkLst>
            <pc:docMk/>
            <pc:sldMk cId="1241728994" sldId="331"/>
            <ac:spMk id="41" creationId="{6908FED6-CF40-4DFE-AFA3-C40F851A8131}"/>
          </ac:spMkLst>
        </pc:spChg>
      </pc:sldChg>
    </pc:docChg>
  </pc:docChgLst>
  <pc:docChgLst>
    <pc:chgData name="Meyer Raphael (PAR-ES)" userId="79615dfe-ed48-4e74-a40f-4f7b034c1c27" providerId="ADAL" clId="{7F8D466B-DE03-4F86-BE8A-B275E5E71DB3}"/>
    <pc:docChg chg="modSld">
      <pc:chgData name="Meyer Raphael (PAR-ES)" userId="79615dfe-ed48-4e74-a40f-4f7b034c1c27" providerId="ADAL" clId="{7F8D466B-DE03-4F86-BE8A-B275E5E71DB3}" dt="2021-07-01T09:00:43.208" v="115" actId="1037"/>
      <pc:docMkLst>
        <pc:docMk/>
      </pc:docMkLst>
      <pc:sldChg chg="modSp mod">
        <pc:chgData name="Meyer Raphael (PAR-ES)" userId="79615dfe-ed48-4e74-a40f-4f7b034c1c27" providerId="ADAL" clId="{7F8D466B-DE03-4F86-BE8A-B275E5E71DB3}" dt="2021-07-01T08:57:17.709" v="60" actId="27918"/>
        <pc:sldMkLst>
          <pc:docMk/>
          <pc:sldMk cId="1495152177" sldId="298"/>
        </pc:sldMkLst>
        <pc:spChg chg="mod">
          <ac:chgData name="Meyer Raphael (PAR-ES)" userId="79615dfe-ed48-4e74-a40f-4f7b034c1c27" providerId="ADAL" clId="{7F8D466B-DE03-4F86-BE8A-B275E5E71DB3}" dt="2021-07-01T08:57:02.041" v="58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7F8D466B-DE03-4F86-BE8A-B275E5E71DB3}" dt="2021-07-01T08:57:02.041" v="58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7F8D466B-DE03-4F86-BE8A-B275E5E71DB3}" dt="2021-07-01T08:53:02.197" v="25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7F8D466B-DE03-4F86-BE8A-B275E5E71DB3}" dt="2021-07-01T08:57:02.041" v="58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7F8D466B-DE03-4F86-BE8A-B275E5E71DB3}" dt="2021-07-01T09:00:43.208" v="115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7F8D466B-DE03-4F86-BE8A-B275E5E71DB3}" dt="2021-07-01T09:00:43.208" v="115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7F8D466B-DE03-4F86-BE8A-B275E5E71DB3}" dt="2021-07-01T09:00:43.208" v="115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7F8D466B-DE03-4F86-BE8A-B275E5E71DB3}" dt="2021-07-01T08:56:14.982" v="40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7F8D466B-DE03-4F86-BE8A-B275E5E71DB3}" dt="2021-07-01T09:00:43.208" v="115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7F8D466B-DE03-4F86-BE8A-B275E5E71DB3}" dt="2021-07-01T09:00:22.168" v="99" actId="27918"/>
        <pc:sldMkLst>
          <pc:docMk/>
          <pc:sldMk cId="689864941" sldId="366"/>
        </pc:sldMkLst>
        <pc:spChg chg="mod">
          <ac:chgData name="Meyer Raphael (PAR-ES)" userId="79615dfe-ed48-4e74-a40f-4f7b034c1c27" providerId="ADAL" clId="{7F8D466B-DE03-4F86-BE8A-B275E5E71DB3}" dt="2021-07-01T09:00:01.531" v="94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7F8D466B-DE03-4F86-BE8A-B275E5E71DB3}" dt="2021-07-01T09:00:01.531" v="94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7F8D466B-DE03-4F86-BE8A-B275E5E71DB3}" dt="2021-07-01T08:56:21.124" v="41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7F8D466B-DE03-4F86-BE8A-B275E5E71DB3}" dt="2021-07-01T09:00:01.531" v="94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9A00C47-D07F-4C0B-9E51-38C98F48B301}"/>
    <pc:docChg chg="undo custSel addSld delSld modSld">
      <pc:chgData name="Meyer Raphael (PAR-ES)" userId="79615dfe-ed48-4e74-a40f-4f7b034c1c27" providerId="ADAL" clId="{49A00C47-D07F-4C0B-9E51-38C98F48B301}" dt="2023-02-27T10:12:58.700" v="143" actId="27918"/>
      <pc:docMkLst>
        <pc:docMk/>
      </pc:docMkLst>
      <pc:sldChg chg="addSp delSp modSp mod">
        <pc:chgData name="Meyer Raphael (PAR-ES)" userId="79615dfe-ed48-4e74-a40f-4f7b034c1c27" providerId="ADAL" clId="{49A00C47-D07F-4C0B-9E51-38C98F48B301}" dt="2023-02-27T10:12:58.700" v="143" actId="27918"/>
        <pc:sldMkLst>
          <pc:docMk/>
          <pc:sldMk cId="3865012081" sldId="415"/>
        </pc:sldMkLst>
        <pc:spChg chg="add del mod">
          <ac:chgData name="Meyer Raphael (PAR-ES)" userId="79615dfe-ed48-4e74-a40f-4f7b034c1c27" providerId="ADAL" clId="{49A00C47-D07F-4C0B-9E51-38C98F48B301}" dt="2023-02-24T14:10:39.745" v="39" actId="478"/>
          <ac:spMkLst>
            <pc:docMk/>
            <pc:sldMk cId="3865012081" sldId="415"/>
            <ac:spMk id="2" creationId="{C65F094E-485C-93D4-FD21-4EC5371D4536}"/>
          </ac:spMkLst>
        </pc:spChg>
        <pc:spChg chg="mod">
          <ac:chgData name="Meyer Raphael (PAR-ES)" userId="79615dfe-ed48-4e74-a40f-4f7b034c1c27" providerId="ADAL" clId="{49A00C47-D07F-4C0B-9E51-38C98F48B301}" dt="2023-02-24T14:09:51.903" v="36" actId="6549"/>
          <ac:spMkLst>
            <pc:docMk/>
            <pc:sldMk cId="3865012081" sldId="415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49A00C47-D07F-4C0B-9E51-38C98F48B301}" dt="2023-02-27T10:09:58.270" v="132" actId="20577"/>
          <ac:spMkLst>
            <pc:docMk/>
            <pc:sldMk cId="3865012081" sldId="415"/>
            <ac:spMk id="11" creationId="{45495507-A500-4876-A7D7-039B7559AD0C}"/>
          </ac:spMkLst>
        </pc:spChg>
        <pc:graphicFrameChg chg="mod">
          <ac:chgData name="Meyer Raphael (PAR-ES)" userId="79615dfe-ed48-4e74-a40f-4f7b034c1c27" providerId="ADAL" clId="{49A00C47-D07F-4C0B-9E51-38C98F48B301}" dt="2023-02-27T10:08:40.816" v="126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  <pc:sldChg chg="add del">
        <pc:chgData name="Meyer Raphael (PAR-ES)" userId="79615dfe-ed48-4e74-a40f-4f7b034c1c27" providerId="ADAL" clId="{49A00C47-D07F-4C0B-9E51-38C98F48B301}" dt="2023-02-24T15:12:36.526" v="117" actId="47"/>
        <pc:sldMkLst>
          <pc:docMk/>
          <pc:sldMk cId="129412210" sldId="416"/>
        </pc:sldMkLst>
      </pc:sldChg>
    </pc:docChg>
  </pc:docChgLst>
  <pc:docChgLst>
    <pc:chgData name="Meyer Raphael (PAR-ES)" userId="79615dfe-ed48-4e74-a40f-4f7b034c1c27" providerId="ADAL" clId="{6B72B7AA-64CB-4034-BA81-E3658E7812A5}"/>
    <pc:docChg chg="undo custSel delSld modSld sldOrd">
      <pc:chgData name="Meyer Raphael (PAR-ES)" userId="79615dfe-ed48-4e74-a40f-4f7b034c1c27" providerId="ADAL" clId="{6B72B7AA-64CB-4034-BA81-E3658E7812A5}" dt="2021-10-14T12:06:17.552" v="415" actId="14100"/>
      <pc:docMkLst>
        <pc:docMk/>
      </pc:docMkLst>
      <pc:sldChg chg="ord">
        <pc:chgData name="Meyer Raphael (PAR-ES)" userId="79615dfe-ed48-4e74-a40f-4f7b034c1c27" providerId="ADAL" clId="{6B72B7AA-64CB-4034-BA81-E3658E7812A5}" dt="2021-10-14T09:02:17.036" v="275"/>
        <pc:sldMkLst>
          <pc:docMk/>
          <pc:sldMk cId="3462026173" sldId="370"/>
        </pc:sldMkLst>
      </pc:sldChg>
      <pc:sldChg chg="del ord">
        <pc:chgData name="Meyer Raphael (PAR-ES)" userId="79615dfe-ed48-4e74-a40f-4f7b034c1c27" providerId="ADAL" clId="{6B72B7AA-64CB-4034-BA81-E3658E7812A5}" dt="2021-10-14T09:03:38.157" v="278" actId="47"/>
        <pc:sldMkLst>
          <pc:docMk/>
          <pc:sldMk cId="1259040757" sldId="371"/>
        </pc:sldMkLst>
      </pc:sldChg>
      <pc:sldChg chg="del">
        <pc:chgData name="Meyer Raphael (PAR-ES)" userId="79615dfe-ed48-4e74-a40f-4f7b034c1c27" providerId="ADAL" clId="{6B72B7AA-64CB-4034-BA81-E3658E7812A5}" dt="2021-10-14T09:03:38.157" v="278" actId="47"/>
        <pc:sldMkLst>
          <pc:docMk/>
          <pc:sldMk cId="1661015866" sldId="372"/>
        </pc:sldMkLst>
      </pc:sldChg>
      <pc:sldChg chg="addSp delSp modSp mod">
        <pc:chgData name="Meyer Raphael (PAR-ES)" userId="79615dfe-ed48-4e74-a40f-4f7b034c1c27" providerId="ADAL" clId="{6B72B7AA-64CB-4034-BA81-E3658E7812A5}" dt="2021-10-14T12:06:17.552" v="415" actId="14100"/>
        <pc:sldMkLst>
          <pc:docMk/>
          <pc:sldMk cId="1537997412" sldId="373"/>
        </pc:sldMkLst>
        <pc:spChg chg="add mod">
          <ac:chgData name="Meyer Raphael (PAR-ES)" userId="79615dfe-ed48-4e74-a40f-4f7b034c1c27" providerId="ADAL" clId="{6B72B7AA-64CB-4034-BA81-E3658E7812A5}" dt="2021-10-14T11:41:59.594" v="359" actId="1038"/>
          <ac:spMkLst>
            <pc:docMk/>
            <pc:sldMk cId="1537997412" sldId="373"/>
            <ac:spMk id="2" creationId="{5E8A4EFD-4DC4-43AA-95D5-75F07C9AB845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13" creationId="{B946C02A-50DE-42C7-A209-D603829BA4B1}"/>
          </ac:spMkLst>
        </pc:spChg>
        <pc:spChg chg="add 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16" creationId="{12071265-4F7A-4F0C-9EDF-46D776DCEF56}"/>
          </ac:spMkLst>
        </pc:spChg>
        <pc:spChg chg="add 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22" creationId="{B3F5B9B8-EDA8-430F-83AA-59E4DAA4DCA3}"/>
          </ac:spMkLst>
        </pc:spChg>
        <pc:spChg chg="mod">
          <ac:chgData name="Meyer Raphael (PAR-ES)" userId="79615dfe-ed48-4e74-a40f-4f7b034c1c27" providerId="ADAL" clId="{6B72B7AA-64CB-4034-BA81-E3658E7812A5}" dt="2021-10-14T11:40:33.481" v="308" actId="1036"/>
          <ac:spMkLst>
            <pc:docMk/>
            <pc:sldMk cId="1537997412" sldId="373"/>
            <ac:spMk id="24" creationId="{FD07A55C-6879-4E52-B5A8-38679864E2FC}"/>
          </ac:spMkLst>
        </pc:spChg>
        <pc:spChg chg="mod">
          <ac:chgData name="Meyer Raphael (PAR-ES)" userId="79615dfe-ed48-4e74-a40f-4f7b034c1c27" providerId="ADAL" clId="{6B72B7AA-64CB-4034-BA81-E3658E7812A5}" dt="2021-10-14T11:44:43.576" v="388" actId="1036"/>
          <ac:spMkLst>
            <pc:docMk/>
            <pc:sldMk cId="1537997412" sldId="373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6B72B7AA-64CB-4034-BA81-E3658E7812A5}" dt="2021-10-14T12:00:43.264" v="394" actId="692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cxnChg chg="add del mod">
          <ac:chgData name="Meyer Raphael (PAR-ES)" userId="79615dfe-ed48-4e74-a40f-4f7b034c1c27" providerId="ADAL" clId="{6B72B7AA-64CB-4034-BA81-E3658E7812A5}" dt="2021-10-14T11:44:50.848" v="389" actId="478"/>
          <ac:cxnSpMkLst>
            <pc:docMk/>
            <pc:sldMk cId="1537997412" sldId="373"/>
            <ac:cxnSpMk id="4" creationId="{1618E749-6E1A-4CDD-BE33-96BC27DA780E}"/>
          </ac:cxnSpMkLst>
        </pc:cxnChg>
        <pc:cxnChg chg="mod">
          <ac:chgData name="Meyer Raphael (PAR-ES)" userId="79615dfe-ed48-4e74-a40f-4f7b034c1c27" providerId="ADAL" clId="{6B72B7AA-64CB-4034-BA81-E3658E7812A5}" dt="2021-10-14T11:40:33.481" v="308" actId="1036"/>
          <ac:cxnSpMkLst>
            <pc:docMk/>
            <pc:sldMk cId="1537997412" sldId="373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6B72B7AA-64CB-4034-BA81-E3658E7812A5}" dt="2021-10-14T11:40:33.481" v="308" actId="1036"/>
          <ac:cxnSpMkLst>
            <pc:docMk/>
            <pc:sldMk cId="1537997412" sldId="373"/>
            <ac:cxnSpMk id="11" creationId="{A9B79FFE-7EB4-42F9-AF46-169C3E5C72D5}"/>
          </ac:cxnSpMkLst>
        </pc:cxnChg>
        <pc:cxnChg chg="mod">
          <ac:chgData name="Meyer Raphael (PAR-ES)" userId="79615dfe-ed48-4e74-a40f-4f7b034c1c27" providerId="ADAL" clId="{6B72B7AA-64CB-4034-BA81-E3658E7812A5}" dt="2021-10-14T11:46:05.143" v="393" actId="1037"/>
          <ac:cxnSpMkLst>
            <pc:docMk/>
            <pc:sldMk cId="1537997412" sldId="373"/>
            <ac:cxnSpMk id="15" creationId="{0799A6FE-48F2-42FE-8723-6D0DDE6ED073}"/>
          </ac:cxnSpMkLst>
        </pc:cxnChg>
        <pc:cxnChg chg="mod ord">
          <ac:chgData name="Meyer Raphael (PAR-ES)" userId="79615dfe-ed48-4e74-a40f-4f7b034c1c27" providerId="ADAL" clId="{6B72B7AA-64CB-4034-BA81-E3658E7812A5}" dt="2021-10-14T12:04:59.719" v="405" actId="1035"/>
          <ac:cxnSpMkLst>
            <pc:docMk/>
            <pc:sldMk cId="1537997412" sldId="373"/>
            <ac:cxnSpMk id="17" creationId="{ADB86D40-94DA-4EA6-A13C-F322B879613C}"/>
          </ac:cxnSpMkLst>
        </pc:cxnChg>
        <pc:cxnChg chg="add mod ord">
          <ac:chgData name="Meyer Raphael (PAR-ES)" userId="79615dfe-ed48-4e74-a40f-4f7b034c1c27" providerId="ADAL" clId="{6B72B7AA-64CB-4034-BA81-E3658E7812A5}" dt="2021-10-14T12:06:17.552" v="415" actId="14100"/>
          <ac:cxnSpMkLst>
            <pc:docMk/>
            <pc:sldMk cId="1537997412" sldId="373"/>
            <ac:cxnSpMk id="18" creationId="{4AD487EB-8B7D-42D2-9F65-FA2AF08A717F}"/>
          </ac:cxnSpMkLst>
        </pc:cxnChg>
        <pc:cxnChg chg="mod ord">
          <ac:chgData name="Meyer Raphael (PAR-ES)" userId="79615dfe-ed48-4e74-a40f-4f7b034c1c27" providerId="ADAL" clId="{6B72B7AA-64CB-4034-BA81-E3658E7812A5}" dt="2021-10-14T12:06:10.762" v="414" actId="14100"/>
          <ac:cxnSpMkLst>
            <pc:docMk/>
            <pc:sldMk cId="1537997412" sldId="373"/>
            <ac:cxnSpMk id="21" creationId="{70B5456D-B5DD-4516-B6A3-B39AEE671B52}"/>
          </ac:cxnSpMkLst>
        </pc:cxnChg>
      </pc:sldChg>
    </pc:docChg>
  </pc:docChgLst>
  <pc:docChgLst>
    <pc:chgData name="Meyer Raphael (PAR-ES)" userId="79615dfe-ed48-4e74-a40f-4f7b034c1c27" providerId="ADAL" clId="{F95B8E74-9B48-401B-9B68-CA0D4311E19D}"/>
    <pc:docChg chg="modSld">
      <pc:chgData name="Meyer Raphael (PAR-ES)" userId="79615dfe-ed48-4e74-a40f-4f7b034c1c27" providerId="ADAL" clId="{F95B8E74-9B48-401B-9B68-CA0D4311E19D}" dt="2021-10-08T06:58:14.939" v="58" actId="1038"/>
      <pc:docMkLst>
        <pc:docMk/>
      </pc:docMkLst>
      <pc:sldChg chg="modSp mod">
        <pc:chgData name="Meyer Raphael (PAR-ES)" userId="79615dfe-ed48-4e74-a40f-4f7b034c1c27" providerId="ADAL" clId="{F95B8E74-9B48-401B-9B68-CA0D4311E19D}" dt="2021-10-08T06:57:56.626" v="39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F95B8E74-9B48-401B-9B68-CA0D4311E19D}" dt="2021-10-08T06:57:56.626" v="39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F95B8E74-9B48-401B-9B68-CA0D4311E19D}" dt="2021-10-08T06:57:56.626" v="39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F95B8E74-9B48-401B-9B68-CA0D4311E19D}" dt="2021-10-08T06:56:49.876" v="26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F95B8E74-9B48-401B-9B68-CA0D4311E19D}" dt="2021-10-08T06:57:56.626" v="39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F95B8E74-9B48-401B-9B68-CA0D4311E19D}" dt="2021-10-08T06:58:04.889" v="46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F95B8E74-9B48-401B-9B68-CA0D4311E19D}" dt="2021-10-08T06:58:04.889" v="46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F95B8E74-9B48-401B-9B68-CA0D4311E19D}" dt="2021-10-08T06:58:04.889" v="46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F95B8E74-9B48-401B-9B68-CA0D4311E19D}" dt="2021-10-08T06:57:39.743" v="31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F95B8E74-9B48-401B-9B68-CA0D4311E19D}" dt="2021-10-08T06:58:04.889" v="46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F95B8E74-9B48-401B-9B68-CA0D4311E19D}" dt="2021-10-08T06:58:14.939" v="58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F95B8E74-9B48-401B-9B68-CA0D4311E19D}" dt="2021-10-08T06:58:14.939" v="58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F95B8E74-9B48-401B-9B68-CA0D4311E19D}" dt="2021-10-08T06:58:14.939" v="58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F95B8E74-9B48-401B-9B68-CA0D4311E19D}" dt="2021-10-08T06:57:44.737" v="32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F95B8E74-9B48-401B-9B68-CA0D4311E19D}" dt="2021-10-08T06:58:14.939" v="58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Keller Liliane (PAR-PS)" userId="1f10f474-4ab3-4505-9616-24ced11273de" providerId="ADAL" clId="{8486A8B0-9FE2-4E57-81C8-908DB08B0E52}"/>
    <pc:docChg chg="custSel modSld">
      <pc:chgData name="Keller Liliane (PAR-PS)" userId="1f10f474-4ab3-4505-9616-24ced11273de" providerId="ADAL" clId="{8486A8B0-9FE2-4E57-81C8-908DB08B0E52}" dt="2021-10-18T13:11:36.412" v="0" actId="21"/>
      <pc:docMkLst>
        <pc:docMk/>
      </pc:docMkLst>
      <pc:sldChg chg="delSp mod">
        <pc:chgData name="Keller Liliane (PAR-PS)" userId="1f10f474-4ab3-4505-9616-24ced11273de" providerId="ADAL" clId="{8486A8B0-9FE2-4E57-81C8-908DB08B0E52}" dt="2021-10-18T13:11:36.412" v="0" actId="21"/>
        <pc:sldMkLst>
          <pc:docMk/>
          <pc:sldMk cId="3759573184" sldId="375"/>
        </pc:sldMkLst>
        <pc:graphicFrameChg chg="del">
          <ac:chgData name="Keller Liliane (PAR-PS)" userId="1f10f474-4ab3-4505-9616-24ced11273de" providerId="ADAL" clId="{8486A8B0-9FE2-4E57-81C8-908DB08B0E52}" dt="2021-10-18T13:11:36.412" v="0" actId="21"/>
          <ac:graphicFrameMkLst>
            <pc:docMk/>
            <pc:sldMk cId="3759573184" sldId="375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A5E257DA-1DDD-4903-A2FA-1BDC090569F8}"/>
    <pc:docChg chg="undo custSel addSld delSld modSld sldOrd modMainMaster">
      <pc:chgData name="Meyer Raphael (PAR-ES)" userId="79615dfe-ed48-4e74-a40f-4f7b034c1c27" providerId="ADAL" clId="{A5E257DA-1DDD-4903-A2FA-1BDC090569F8}" dt="2021-10-19T11:12:31.231" v="321" actId="47"/>
      <pc:docMkLst>
        <pc:docMk/>
      </pc:docMkLst>
      <pc:sldChg chg="add del">
        <pc:chgData name="Meyer Raphael (PAR-ES)" userId="79615dfe-ed48-4e74-a40f-4f7b034c1c27" providerId="ADAL" clId="{A5E257DA-1DDD-4903-A2FA-1BDC090569F8}" dt="2021-10-19T10:56:27.768" v="287" actId="47"/>
        <pc:sldMkLst>
          <pc:docMk/>
          <pc:sldMk cId="394638514" sldId="278"/>
        </pc:sldMkLst>
      </pc:sldChg>
      <pc:sldChg chg="add del">
        <pc:chgData name="Meyer Raphael (PAR-ES)" userId="79615dfe-ed48-4e74-a40f-4f7b034c1c27" providerId="ADAL" clId="{A5E257DA-1DDD-4903-A2FA-1BDC090569F8}" dt="2021-10-19T10:57:16.729" v="288" actId="47"/>
        <pc:sldMkLst>
          <pc:docMk/>
          <pc:sldMk cId="2118529740" sldId="292"/>
        </pc:sldMkLst>
      </pc:sldChg>
      <pc:sldChg chg="del">
        <pc:chgData name="Meyer Raphael (PAR-ES)" userId="79615dfe-ed48-4e74-a40f-4f7b034c1c27" providerId="ADAL" clId="{A5E257DA-1DDD-4903-A2FA-1BDC090569F8}" dt="2021-10-19T11:12:31.231" v="321" actId="47"/>
        <pc:sldMkLst>
          <pc:docMk/>
          <pc:sldMk cId="3137099422" sldId="358"/>
        </pc:sldMkLst>
      </pc:sldChg>
      <pc:sldChg chg="del">
        <pc:chgData name="Meyer Raphael (PAR-ES)" userId="79615dfe-ed48-4e74-a40f-4f7b034c1c27" providerId="ADAL" clId="{A5E257DA-1DDD-4903-A2FA-1BDC090569F8}" dt="2021-10-19T11:12:26.826" v="320" actId="47"/>
        <pc:sldMkLst>
          <pc:docMk/>
          <pc:sldMk cId="4111543747" sldId="368"/>
        </pc:sldMkLst>
      </pc:sldChg>
      <pc:sldChg chg="del">
        <pc:chgData name="Meyer Raphael (PAR-ES)" userId="79615dfe-ed48-4e74-a40f-4f7b034c1c27" providerId="ADAL" clId="{A5E257DA-1DDD-4903-A2FA-1BDC090569F8}" dt="2021-10-19T11:12:21.888" v="319" actId="47"/>
        <pc:sldMkLst>
          <pc:docMk/>
          <pc:sldMk cId="3462026173" sldId="370"/>
        </pc:sldMkLst>
      </pc:sldChg>
      <pc:sldChg chg="addSp delSp modSp mod modClrScheme modShow chgLayout">
        <pc:chgData name="Meyer Raphael (PAR-ES)" userId="79615dfe-ed48-4e74-a40f-4f7b034c1c27" providerId="ADAL" clId="{A5E257DA-1DDD-4903-A2FA-1BDC090569F8}" dt="2021-10-19T10:56:00.761" v="284" actId="207"/>
        <pc:sldMkLst>
          <pc:docMk/>
          <pc:sldMk cId="1537997412" sldId="373"/>
        </pc:sldMkLst>
        <pc:spChg chg="mod">
          <ac:chgData name="Meyer Raphael (PAR-ES)" userId="79615dfe-ed48-4e74-a40f-4f7b034c1c27" providerId="ADAL" clId="{A5E257DA-1DDD-4903-A2FA-1BDC090569F8}" dt="2021-10-19T10:54:47.546" v="276" actId="2711"/>
          <ac:spMkLst>
            <pc:docMk/>
            <pc:sldMk cId="1537997412" sldId="373"/>
            <ac:spMk id="2" creationId="{5E8A4EFD-4DC4-43AA-95D5-75F07C9AB845}"/>
          </ac:spMkLst>
        </pc:spChg>
        <pc:spChg chg="del mod">
          <ac:chgData name="Meyer Raphael (PAR-ES)" userId="79615dfe-ed48-4e74-a40f-4f7b034c1c27" providerId="ADAL" clId="{A5E257DA-1DDD-4903-A2FA-1BDC090569F8}" dt="2021-10-19T10:54:19.590" v="271" actId="478"/>
          <ac:spMkLst>
            <pc:docMk/>
            <pc:sldMk cId="1537997412" sldId="373"/>
            <ac:spMk id="6" creationId="{8C570F95-0775-4F12-8DDA-DD52CE7241CC}"/>
          </ac:spMkLst>
        </pc:spChg>
        <pc:spChg chg="add del mod ord">
          <ac:chgData name="Meyer Raphael (PAR-ES)" userId="79615dfe-ed48-4e74-a40f-4f7b034c1c27" providerId="ADAL" clId="{A5E257DA-1DDD-4903-A2FA-1BDC090569F8}" dt="2021-10-19T09:26:15.211" v="72" actId="700"/>
          <ac:spMkLst>
            <pc:docMk/>
            <pc:sldMk cId="1537997412" sldId="373"/>
            <ac:spMk id="8" creationId="{BB7AD370-FC21-4A63-B2F3-F53F7A8A2971}"/>
          </ac:spMkLst>
        </pc:spChg>
        <pc:spChg chg="mod">
          <ac:chgData name="Meyer Raphael (PAR-ES)" userId="79615dfe-ed48-4e74-a40f-4f7b034c1c27" providerId="ADAL" clId="{A5E257DA-1DDD-4903-A2FA-1BDC090569F8}" dt="2021-10-19T10:53:51.775" v="267" actId="2711"/>
          <ac:spMkLst>
            <pc:docMk/>
            <pc:sldMk cId="1537997412" sldId="373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A5E257DA-1DDD-4903-A2FA-1BDC090569F8}" dt="2021-10-19T10:53:46.148" v="265" actId="2711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A5E257DA-1DDD-4903-A2FA-1BDC090569F8}" dt="2021-10-19T10:53:48.583" v="266" actId="2711"/>
          <ac:spMkLst>
            <pc:docMk/>
            <pc:sldMk cId="1537997412" sldId="373"/>
            <ac:spMk id="13" creationId="{B946C02A-50DE-42C7-A209-D603829BA4B1}"/>
          </ac:spMkLst>
        </pc:spChg>
        <pc:spChg chg="mod">
          <ac:chgData name="Meyer Raphael (PAR-ES)" userId="79615dfe-ed48-4e74-a40f-4f7b034c1c27" providerId="ADAL" clId="{A5E257DA-1DDD-4903-A2FA-1BDC090569F8}" dt="2021-10-19T07:35:16.109" v="14" actId="14100"/>
          <ac:spMkLst>
            <pc:docMk/>
            <pc:sldMk cId="1537997412" sldId="373"/>
            <ac:spMk id="16" creationId="{12071265-4F7A-4F0C-9EDF-46D776DCEF56}"/>
          </ac:spMkLst>
        </pc:spChg>
        <pc:spChg chg="del mod ord">
          <ac:chgData name="Meyer Raphael (PAR-ES)" userId="79615dfe-ed48-4e74-a40f-4f7b034c1c27" providerId="ADAL" clId="{A5E257DA-1DDD-4903-A2FA-1BDC090569F8}" dt="2021-10-19T09:28:36.491" v="165" actId="478"/>
          <ac:spMkLst>
            <pc:docMk/>
            <pc:sldMk cId="1537997412" sldId="373"/>
            <ac:spMk id="19" creationId="{9FB4AF3B-D5AD-4F53-ABB0-E4CE1F5D8E5E}"/>
          </ac:spMkLst>
        </pc:spChg>
        <pc:spChg chg="add del">
          <ac:chgData name="Meyer Raphael (PAR-ES)" userId="79615dfe-ed48-4e74-a40f-4f7b034c1c27" providerId="ADAL" clId="{A5E257DA-1DDD-4903-A2FA-1BDC090569F8}" dt="2021-10-19T09:29:45.750" v="169" actId="478"/>
          <ac:spMkLst>
            <pc:docMk/>
            <pc:sldMk cId="1537997412" sldId="373"/>
            <ac:spMk id="20" creationId="{6D955C95-B626-44C6-B064-0754E67E37CF}"/>
          </ac:spMkLst>
        </pc:spChg>
        <pc:spChg chg="mod">
          <ac:chgData name="Meyer Raphael (PAR-ES)" userId="79615dfe-ed48-4e74-a40f-4f7b034c1c27" providerId="ADAL" clId="{A5E257DA-1DDD-4903-A2FA-1BDC090569F8}" dt="2021-10-19T10:54:05.777" v="270" actId="2711"/>
          <ac:spMkLst>
            <pc:docMk/>
            <pc:sldMk cId="1537997412" sldId="373"/>
            <ac:spMk id="22" creationId="{B3F5B9B8-EDA8-430F-83AA-59E4DAA4DCA3}"/>
          </ac:spMkLst>
        </pc:spChg>
        <pc:spChg chg="add del mod">
          <ac:chgData name="Meyer Raphael (PAR-ES)" userId="79615dfe-ed48-4e74-a40f-4f7b034c1c27" providerId="ADAL" clId="{A5E257DA-1DDD-4903-A2FA-1BDC090569F8}" dt="2021-10-19T09:28:40.747" v="166" actId="478"/>
          <ac:spMkLst>
            <pc:docMk/>
            <pc:sldMk cId="1537997412" sldId="373"/>
            <ac:spMk id="23" creationId="{D23C2A18-7CB1-4AB4-B97C-129A04690FE2}"/>
          </ac:spMkLst>
        </pc:spChg>
        <pc:spChg chg="mod">
          <ac:chgData name="Meyer Raphael (PAR-ES)" userId="79615dfe-ed48-4e74-a40f-4f7b034c1c27" providerId="ADAL" clId="{A5E257DA-1DDD-4903-A2FA-1BDC090569F8}" dt="2021-10-19T07:35:07.673" v="12" actId="14100"/>
          <ac:spMkLst>
            <pc:docMk/>
            <pc:sldMk cId="1537997412" sldId="373"/>
            <ac:spMk id="24" creationId="{FD07A55C-6879-4E52-B5A8-38679864E2FC}"/>
          </ac:spMkLst>
        </pc:spChg>
        <pc:spChg chg="add del mod">
          <ac:chgData name="Meyer Raphael (PAR-ES)" userId="79615dfe-ed48-4e74-a40f-4f7b034c1c27" providerId="ADAL" clId="{A5E257DA-1DDD-4903-A2FA-1BDC090569F8}" dt="2021-10-19T09:27:29.945" v="81"/>
          <ac:spMkLst>
            <pc:docMk/>
            <pc:sldMk cId="1537997412" sldId="373"/>
            <ac:spMk id="25" creationId="{986910AA-318D-4B30-A751-E918E5F3FEA1}"/>
          </ac:spMkLst>
        </pc:spChg>
        <pc:spChg chg="add mod">
          <ac:chgData name="Meyer Raphael (PAR-ES)" userId="79615dfe-ed48-4e74-a40f-4f7b034c1c27" providerId="ADAL" clId="{A5E257DA-1DDD-4903-A2FA-1BDC090569F8}" dt="2021-10-19T09:29:52.362" v="171" actId="404"/>
          <ac:spMkLst>
            <pc:docMk/>
            <pc:sldMk cId="1537997412" sldId="373"/>
            <ac:spMk id="26" creationId="{B2A2B17F-5283-4548-8C7D-95077C2EAD04}"/>
          </ac:spMkLst>
        </pc:spChg>
        <pc:spChg chg="add mod">
          <ac:chgData name="Meyer Raphael (PAR-ES)" userId="79615dfe-ed48-4e74-a40f-4f7b034c1c27" providerId="ADAL" clId="{A5E257DA-1DDD-4903-A2FA-1BDC090569F8}" dt="2021-10-19T10:54:20.655" v="272"/>
          <ac:spMkLst>
            <pc:docMk/>
            <pc:sldMk cId="1537997412" sldId="373"/>
            <ac:spMk id="28" creationId="{582710AA-075B-42A9-AAE8-776AAD968DF6}"/>
          </ac:spMkLst>
        </pc:spChg>
        <pc:spChg chg="mod">
          <ac:chgData name="Meyer Raphael (PAR-ES)" userId="79615dfe-ed48-4e74-a40f-4f7b034c1c27" providerId="ADAL" clId="{A5E257DA-1DDD-4903-A2FA-1BDC090569F8}" dt="2021-10-19T10:54:44.957" v="275" actId="2711"/>
          <ac:spMkLst>
            <pc:docMk/>
            <pc:sldMk cId="1537997412" sldId="373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A5E257DA-1DDD-4903-A2FA-1BDC090569F8}" dt="2021-10-19T10:56:00.761" v="284" actId="207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cxnChg chg="mod">
          <ac:chgData name="Meyer Raphael (PAR-ES)" userId="79615dfe-ed48-4e74-a40f-4f7b034c1c27" providerId="ADAL" clId="{A5E257DA-1DDD-4903-A2FA-1BDC090569F8}" dt="2021-10-19T07:36:38.914" v="23" actId="1038"/>
          <ac:cxnSpMkLst>
            <pc:docMk/>
            <pc:sldMk cId="1537997412" sldId="373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A5E257DA-1DDD-4903-A2FA-1BDC090569F8}" dt="2021-10-19T07:36:51.807" v="25" actId="1037"/>
          <ac:cxnSpMkLst>
            <pc:docMk/>
            <pc:sldMk cId="1537997412" sldId="373"/>
            <ac:cxnSpMk id="11" creationId="{A9B79FFE-7EB4-42F9-AF46-169C3E5C72D5}"/>
          </ac:cxnSpMkLst>
        </pc:cxnChg>
        <pc:cxnChg chg="mod">
          <ac:chgData name="Meyer Raphael (PAR-ES)" userId="79615dfe-ed48-4e74-a40f-4f7b034c1c27" providerId="ADAL" clId="{A5E257DA-1DDD-4903-A2FA-1BDC090569F8}" dt="2021-10-19T07:34:09.949" v="6" actId="1036"/>
          <ac:cxnSpMkLst>
            <pc:docMk/>
            <pc:sldMk cId="1537997412" sldId="373"/>
            <ac:cxnSpMk id="17" creationId="{ADB86D40-94DA-4EA6-A13C-F322B879613C}"/>
          </ac:cxnSpMkLst>
        </pc:cxnChg>
        <pc:cxnChg chg="mod">
          <ac:chgData name="Meyer Raphael (PAR-ES)" userId="79615dfe-ed48-4e74-a40f-4f7b034c1c27" providerId="ADAL" clId="{A5E257DA-1DDD-4903-A2FA-1BDC090569F8}" dt="2021-10-19T07:34:38.235" v="8" actId="1035"/>
          <ac:cxnSpMkLst>
            <pc:docMk/>
            <pc:sldMk cId="1537997412" sldId="373"/>
            <ac:cxnSpMk id="18" creationId="{4AD487EB-8B7D-42D2-9F65-FA2AF08A717F}"/>
          </ac:cxnSpMkLst>
        </pc:cxnChg>
        <pc:cxnChg chg="mod">
          <ac:chgData name="Meyer Raphael (PAR-ES)" userId="79615dfe-ed48-4e74-a40f-4f7b034c1c27" providerId="ADAL" clId="{A5E257DA-1DDD-4903-A2FA-1BDC090569F8}" dt="2021-10-19T07:34:52.791" v="10" actId="1036"/>
          <ac:cxnSpMkLst>
            <pc:docMk/>
            <pc:sldMk cId="1537997412" sldId="373"/>
            <ac:cxnSpMk id="21" creationId="{70B5456D-B5DD-4516-B6A3-B39AEE671B52}"/>
          </ac:cxnSpMkLst>
        </pc:cxnChg>
      </pc:sldChg>
      <pc:sldChg chg="addSp delSp modSp add mod ord modShow">
        <pc:chgData name="Meyer Raphael (PAR-ES)" userId="79615dfe-ed48-4e74-a40f-4f7b034c1c27" providerId="ADAL" clId="{A5E257DA-1DDD-4903-A2FA-1BDC090569F8}" dt="2021-10-19T10:49:46.899" v="262" actId="207"/>
        <pc:sldMkLst>
          <pc:docMk/>
          <pc:sldMk cId="1860183250" sldId="377"/>
        </pc:sldMkLst>
        <pc:spChg chg="mod">
          <ac:chgData name="Meyer Raphael (PAR-ES)" userId="79615dfe-ed48-4e74-a40f-4f7b034c1c27" providerId="ADAL" clId="{A5E257DA-1DDD-4903-A2FA-1BDC090569F8}" dt="2021-10-19T09:43:35.949" v="202" actId="2711"/>
          <ac:spMkLst>
            <pc:docMk/>
            <pc:sldMk cId="1860183250" sldId="377"/>
            <ac:spMk id="2" creationId="{5E8A4EFD-4DC4-43AA-95D5-75F07C9AB845}"/>
          </ac:spMkLst>
        </pc:spChg>
        <pc:spChg chg="add del mod">
          <ac:chgData name="Meyer Raphael (PAR-ES)" userId="79615dfe-ed48-4e74-a40f-4f7b034c1c27" providerId="ADAL" clId="{A5E257DA-1DDD-4903-A2FA-1BDC090569F8}" dt="2021-10-19T09:44:22.371" v="208" actId="478"/>
          <ac:spMkLst>
            <pc:docMk/>
            <pc:sldMk cId="1860183250" sldId="377"/>
            <ac:spMk id="4" creationId="{DFF900A6-17FF-45E8-AEE4-B4AB3AAA3450}"/>
          </ac:spMkLst>
        </pc:spChg>
        <pc:spChg chg="mod">
          <ac:chgData name="Meyer Raphael (PAR-ES)" userId="79615dfe-ed48-4e74-a40f-4f7b034c1c27" providerId="ADAL" clId="{A5E257DA-1DDD-4903-A2FA-1BDC090569F8}" dt="2021-10-19T09:43:09.615" v="197" actId="14100"/>
          <ac:spMkLst>
            <pc:docMk/>
            <pc:sldMk cId="1860183250" sldId="377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A5E257DA-1DDD-4903-A2FA-1BDC090569F8}" dt="2021-10-19T09:43:29.584" v="201" actId="2711"/>
          <ac:spMkLst>
            <pc:docMk/>
            <pc:sldMk cId="1860183250" sldId="377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A5E257DA-1DDD-4903-A2FA-1BDC090569F8}" dt="2021-10-19T09:43:24.876" v="199" actId="2711"/>
          <ac:spMkLst>
            <pc:docMk/>
            <pc:sldMk cId="1860183250" sldId="377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A5E257DA-1DDD-4903-A2FA-1BDC090569F8}" dt="2021-10-19T09:43:27.463" v="200" actId="2711"/>
          <ac:spMkLst>
            <pc:docMk/>
            <pc:sldMk cId="1860183250" sldId="377"/>
            <ac:spMk id="13" creationId="{B946C02A-50DE-42C7-A209-D603829BA4B1}"/>
          </ac:spMkLst>
        </pc:spChg>
        <pc:spChg chg="del mod">
          <ac:chgData name="Meyer Raphael (PAR-ES)" userId="79615dfe-ed48-4e74-a40f-4f7b034c1c27" providerId="ADAL" clId="{A5E257DA-1DDD-4903-A2FA-1BDC090569F8}" dt="2021-10-19T09:44:18.679" v="207" actId="478"/>
          <ac:spMkLst>
            <pc:docMk/>
            <pc:sldMk cId="1860183250" sldId="377"/>
            <ac:spMk id="19" creationId="{9FB4AF3B-D5AD-4F53-ABB0-E4CE1F5D8E5E}"/>
          </ac:spMkLst>
        </pc:spChg>
        <pc:spChg chg="del mod">
          <ac:chgData name="Meyer Raphael (PAR-ES)" userId="79615dfe-ed48-4e74-a40f-4f7b034c1c27" providerId="ADAL" clId="{A5E257DA-1DDD-4903-A2FA-1BDC090569F8}" dt="2021-10-19T09:44:26.161" v="209" actId="478"/>
          <ac:spMkLst>
            <pc:docMk/>
            <pc:sldMk cId="1860183250" sldId="377"/>
            <ac:spMk id="20" creationId="{6D955C95-B626-44C6-B064-0754E67E37CF}"/>
          </ac:spMkLst>
        </pc:spChg>
        <pc:spChg chg="mod">
          <ac:chgData name="Meyer Raphael (PAR-ES)" userId="79615dfe-ed48-4e74-a40f-4f7b034c1c27" providerId="ADAL" clId="{A5E257DA-1DDD-4903-A2FA-1BDC090569F8}" dt="2021-10-19T09:43:14.628" v="198" actId="2711"/>
          <ac:spMkLst>
            <pc:docMk/>
            <pc:sldMk cId="1860183250" sldId="377"/>
            <ac:spMk id="22" creationId="{B3F5B9B8-EDA8-430F-83AA-59E4DAA4DCA3}"/>
          </ac:spMkLst>
        </pc:spChg>
        <pc:spChg chg="add mod">
          <ac:chgData name="Meyer Raphael (PAR-ES)" userId="79615dfe-ed48-4e74-a40f-4f7b034c1c27" providerId="ADAL" clId="{A5E257DA-1DDD-4903-A2FA-1BDC090569F8}" dt="2021-10-19T09:44:14.570" v="206"/>
          <ac:spMkLst>
            <pc:docMk/>
            <pc:sldMk cId="1860183250" sldId="377"/>
            <ac:spMk id="23" creationId="{BB914326-7AE8-4E56-8D70-FE10C57F72D7}"/>
          </ac:spMkLst>
        </pc:spChg>
        <pc:spChg chg="mod">
          <ac:chgData name="Meyer Raphael (PAR-ES)" userId="79615dfe-ed48-4e74-a40f-4f7b034c1c27" providerId="ADAL" clId="{A5E257DA-1DDD-4903-A2FA-1BDC090569F8}" dt="2021-10-19T09:42:56.255" v="195" actId="2711"/>
          <ac:spMkLst>
            <pc:docMk/>
            <pc:sldMk cId="1860183250" sldId="377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A5E257DA-1DDD-4903-A2FA-1BDC090569F8}" dt="2021-10-19T10:49:46.899" v="262" actId="207"/>
          <ac:graphicFrameMkLst>
            <pc:docMk/>
            <pc:sldMk cId="1860183250" sldId="377"/>
            <ac:graphicFrameMk id="10" creationId="{E856299E-9B60-478F-8674-1045505692C4}"/>
          </ac:graphicFrameMkLst>
        </pc:graphicFrameChg>
      </pc:sldChg>
      <pc:sldChg chg="addSp delSp modSp add mod modShow">
        <pc:chgData name="Meyer Raphael (PAR-ES)" userId="79615dfe-ed48-4e74-a40f-4f7b034c1c27" providerId="ADAL" clId="{A5E257DA-1DDD-4903-A2FA-1BDC090569F8}" dt="2021-10-19T11:00:27.706" v="318" actId="729"/>
        <pc:sldMkLst>
          <pc:docMk/>
          <pc:sldMk cId="3254615737" sldId="378"/>
        </pc:sldMkLst>
        <pc:spChg chg="mod">
          <ac:chgData name="Meyer Raphael (PAR-ES)" userId="79615dfe-ed48-4e74-a40f-4f7b034c1c27" providerId="ADAL" clId="{A5E257DA-1DDD-4903-A2FA-1BDC090569F8}" dt="2021-10-19T11:00:10.408" v="317" actId="2711"/>
          <ac:spMkLst>
            <pc:docMk/>
            <pc:sldMk cId="3254615737" sldId="378"/>
            <ac:spMk id="2" creationId="{5E8A4EFD-4DC4-43AA-95D5-75F07C9AB845}"/>
          </ac:spMkLst>
        </pc:spChg>
        <pc:spChg chg="add del mod">
          <ac:chgData name="Meyer Raphael (PAR-ES)" userId="79615dfe-ed48-4e74-a40f-4f7b034c1c27" providerId="ADAL" clId="{A5E257DA-1DDD-4903-A2FA-1BDC090569F8}" dt="2021-10-19T10:58:28.759" v="297" actId="478"/>
          <ac:spMkLst>
            <pc:docMk/>
            <pc:sldMk cId="3254615737" sldId="378"/>
            <ac:spMk id="4" creationId="{BA55A192-82EF-469B-B729-E912E04AFBCA}"/>
          </ac:spMkLst>
        </pc:spChg>
        <pc:spChg chg="del mod">
          <ac:chgData name="Meyer Raphael (PAR-ES)" userId="79615dfe-ed48-4e74-a40f-4f7b034c1c27" providerId="ADAL" clId="{A5E257DA-1DDD-4903-A2FA-1BDC090569F8}" dt="2021-10-19T10:59:42.708" v="311" actId="478"/>
          <ac:spMkLst>
            <pc:docMk/>
            <pc:sldMk cId="3254615737" sldId="378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A5E257DA-1DDD-4903-A2FA-1BDC090569F8}" dt="2021-10-19T10:59:33.798" v="308" actId="2711"/>
          <ac:spMkLst>
            <pc:docMk/>
            <pc:sldMk cId="3254615737" sldId="378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A5E257DA-1DDD-4903-A2FA-1BDC090569F8}" dt="2021-10-19T10:59:28.362" v="306" actId="2711"/>
          <ac:spMkLst>
            <pc:docMk/>
            <pc:sldMk cId="3254615737" sldId="378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A5E257DA-1DDD-4903-A2FA-1BDC090569F8}" dt="2021-10-19T10:59:31.031" v="307" actId="2711"/>
          <ac:spMkLst>
            <pc:docMk/>
            <pc:sldMk cId="3254615737" sldId="378"/>
            <ac:spMk id="13" creationId="{B946C02A-50DE-42C7-A209-D603829BA4B1}"/>
          </ac:spMkLst>
        </pc:spChg>
        <pc:spChg chg="del mod">
          <ac:chgData name="Meyer Raphael (PAR-ES)" userId="79615dfe-ed48-4e74-a40f-4f7b034c1c27" providerId="ADAL" clId="{A5E257DA-1DDD-4903-A2FA-1BDC090569F8}" dt="2021-10-19T10:58:26.730" v="296" actId="478"/>
          <ac:spMkLst>
            <pc:docMk/>
            <pc:sldMk cId="3254615737" sldId="378"/>
            <ac:spMk id="19" creationId="{9FB4AF3B-D5AD-4F53-ABB0-E4CE1F5D8E5E}"/>
          </ac:spMkLst>
        </pc:spChg>
        <pc:spChg chg="del mod">
          <ac:chgData name="Meyer Raphael (PAR-ES)" userId="79615dfe-ed48-4e74-a40f-4f7b034c1c27" providerId="ADAL" clId="{A5E257DA-1DDD-4903-A2FA-1BDC090569F8}" dt="2021-10-19T10:58:32.145" v="298" actId="478"/>
          <ac:spMkLst>
            <pc:docMk/>
            <pc:sldMk cId="3254615737" sldId="378"/>
            <ac:spMk id="20" creationId="{6D955C95-B626-44C6-B064-0754E67E37CF}"/>
          </ac:spMkLst>
        </pc:spChg>
        <pc:spChg chg="mod">
          <ac:chgData name="Meyer Raphael (PAR-ES)" userId="79615dfe-ed48-4e74-a40f-4f7b034c1c27" providerId="ADAL" clId="{A5E257DA-1DDD-4903-A2FA-1BDC090569F8}" dt="2021-10-19T10:59:54.747" v="313" actId="2711"/>
          <ac:spMkLst>
            <pc:docMk/>
            <pc:sldMk cId="3254615737" sldId="378"/>
            <ac:spMk id="22" creationId="{B3F5B9B8-EDA8-430F-83AA-59E4DAA4DCA3}"/>
          </ac:spMkLst>
        </pc:spChg>
        <pc:spChg chg="add mod">
          <ac:chgData name="Meyer Raphael (PAR-ES)" userId="79615dfe-ed48-4e74-a40f-4f7b034c1c27" providerId="ADAL" clId="{A5E257DA-1DDD-4903-A2FA-1BDC090569F8}" dt="2021-10-19T10:58:21.994" v="295"/>
          <ac:spMkLst>
            <pc:docMk/>
            <pc:sldMk cId="3254615737" sldId="378"/>
            <ac:spMk id="23" creationId="{C7EA10FB-93CC-4AA7-954F-92959A012B4C}"/>
          </ac:spMkLst>
        </pc:spChg>
        <pc:spChg chg="add mod">
          <ac:chgData name="Meyer Raphael (PAR-ES)" userId="79615dfe-ed48-4e74-a40f-4f7b034c1c27" providerId="ADAL" clId="{A5E257DA-1DDD-4903-A2FA-1BDC090569F8}" dt="2021-10-19T10:59:48.365" v="312"/>
          <ac:spMkLst>
            <pc:docMk/>
            <pc:sldMk cId="3254615737" sldId="378"/>
            <ac:spMk id="25" creationId="{EC5C1B42-A4A4-41A8-BF9E-C3765099701D}"/>
          </ac:spMkLst>
        </pc:spChg>
        <pc:spChg chg="mod">
          <ac:chgData name="Meyer Raphael (PAR-ES)" userId="79615dfe-ed48-4e74-a40f-4f7b034c1c27" providerId="ADAL" clId="{A5E257DA-1DDD-4903-A2FA-1BDC090569F8}" dt="2021-10-19T11:00:07.349" v="316" actId="2711"/>
          <ac:spMkLst>
            <pc:docMk/>
            <pc:sldMk cId="3254615737" sldId="378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A5E257DA-1DDD-4903-A2FA-1BDC090569F8}" dt="2021-10-19T11:00:03.976" v="315" actId="2711"/>
          <ac:graphicFrameMkLst>
            <pc:docMk/>
            <pc:sldMk cId="3254615737" sldId="378"/>
            <ac:graphicFrameMk id="10" creationId="{E856299E-9B60-478F-8674-1045505692C4}"/>
          </ac:graphicFrameMkLst>
        </pc:graphicFrameChg>
      </pc:sldChg>
      <pc:sldMasterChg chg="addSp modSp mod">
        <pc:chgData name="Meyer Raphael (PAR-ES)" userId="79615dfe-ed48-4e74-a40f-4f7b034c1c27" providerId="ADAL" clId="{A5E257DA-1DDD-4903-A2FA-1BDC090569F8}" dt="2021-10-19T09:44:29.818" v="240"/>
        <pc:sldMasterMkLst>
          <pc:docMk/>
          <pc:sldMasterMk cId="3007821643" sldId="2147483676"/>
        </pc:sldMasterMkLst>
        <pc:spChg chg="add mod ord modVis">
          <ac:chgData name="Meyer Raphael (PAR-ES)" userId="79615dfe-ed48-4e74-a40f-4f7b034c1c27" providerId="ADAL" clId="{A5E257DA-1DDD-4903-A2FA-1BDC090569F8}" dt="2021-10-19T09:44:29.818" v="240"/>
          <ac:spMkLst>
            <pc:docMk/>
            <pc:sldMasterMk cId="3007821643" sldId="2147483676"/>
            <ac:spMk id="7" creationId="{5E12FC31-FC0C-4EA2-A0F0-EC04857B99CD}"/>
          </ac:spMkLst>
        </pc:spChg>
      </pc:sldMasterChg>
    </pc:docChg>
  </pc:docChgLst>
  <pc:docChgLst>
    <pc:chgData name="Meyer Raphael (PAR-ES)" userId="79615dfe-ed48-4e74-a40f-4f7b034c1c27" providerId="ADAL" clId="{E3FC3DEB-1D4B-4954-B173-EAAE82CEA38B}"/>
    <pc:docChg chg="modSld">
      <pc:chgData name="Meyer Raphael (PAR-ES)" userId="79615dfe-ed48-4e74-a40f-4f7b034c1c27" providerId="ADAL" clId="{E3FC3DEB-1D4B-4954-B173-EAAE82CEA38B}" dt="2021-10-12T12:31:06.200" v="1" actId="27918"/>
      <pc:docMkLst>
        <pc:docMk/>
      </pc:docMkLst>
      <pc:sldChg chg="mod">
        <pc:chgData name="Meyer Raphael (PAR-ES)" userId="79615dfe-ed48-4e74-a40f-4f7b034c1c27" providerId="ADAL" clId="{E3FC3DEB-1D4B-4954-B173-EAAE82CEA38B}" dt="2021-10-12T12:31:06.200" v="1" actId="27918"/>
        <pc:sldMkLst>
          <pc:docMk/>
          <pc:sldMk cId="3462026173" sldId="370"/>
        </pc:sldMkLst>
      </pc:sldChg>
    </pc:docChg>
  </pc:docChgLst>
  <pc:docChgLst>
    <pc:chgData name="Meyer Raphael (PAR-ES)" userId="79615dfe-ed48-4e74-a40f-4f7b034c1c27" providerId="ADAL" clId="{9E554EE2-F074-428C-8653-2CEE000EC49B}"/>
    <pc:docChg chg="undo custSel addSld delSld modSld sldOrd">
      <pc:chgData name="Meyer Raphael (PAR-ES)" userId="79615dfe-ed48-4e74-a40f-4f7b034c1c27" providerId="ADAL" clId="{9E554EE2-F074-428C-8653-2CEE000EC49B}" dt="2021-01-21T09:56:56.178" v="869" actId="2696"/>
      <pc:docMkLst>
        <pc:docMk/>
      </pc:docMkLst>
      <pc:sldChg chg="addSp delSp modSp mod ord modTransition">
        <pc:chgData name="Meyer Raphael (PAR-ES)" userId="79615dfe-ed48-4e74-a40f-4f7b034c1c27" providerId="ADAL" clId="{9E554EE2-F074-428C-8653-2CEE000EC49B}" dt="2021-01-12T08:27:33.493" v="521" actId="20577"/>
        <pc:sldMkLst>
          <pc:docMk/>
          <pc:sldMk cId="1495152177" sldId="298"/>
        </pc:sldMkLst>
        <pc:spChg chg="mod">
          <ac:chgData name="Meyer Raphael (PAR-ES)" userId="79615dfe-ed48-4e74-a40f-4f7b034c1c27" providerId="ADAL" clId="{9E554EE2-F074-428C-8653-2CEE000EC49B}" dt="2021-01-12T08:27:33.493" v="521" actId="20577"/>
          <ac:spMkLst>
            <pc:docMk/>
            <pc:sldMk cId="1495152177" sldId="298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E554EE2-F074-428C-8653-2CEE000EC49B}" dt="2021-01-07T10:18:11.899" v="371" actId="6549"/>
          <ac:spMkLst>
            <pc:docMk/>
            <pc:sldMk cId="1495152177" sldId="298"/>
            <ac:spMk id="3" creationId="{BE9D54F3-F9D9-46AC-81D9-6B8F30D628E7}"/>
          </ac:spMkLst>
        </pc:spChg>
        <pc:spChg chg="add del mod">
          <ac:chgData name="Meyer Raphael (PAR-ES)" userId="79615dfe-ed48-4e74-a40f-4f7b034c1c27" providerId="ADAL" clId="{9E554EE2-F074-428C-8653-2CEE000EC49B}" dt="2021-01-07T10:15:39.319" v="362" actId="478"/>
          <ac:spMkLst>
            <pc:docMk/>
            <pc:sldMk cId="1495152177" sldId="298"/>
            <ac:spMk id="4" creationId="{B5CDCB28-CC66-4BCC-9EBC-5C934D9B0D1E}"/>
          </ac:spMkLst>
        </pc:spChg>
        <pc:spChg chg="add mod">
          <ac:chgData name="Meyer Raphael (PAR-ES)" userId="79615dfe-ed48-4e74-a40f-4f7b034c1c27" providerId="ADAL" clId="{9E554EE2-F074-428C-8653-2CEE000EC49B}" dt="2021-01-07T10:18:03.478" v="368" actId="1076"/>
          <ac:spMkLst>
            <pc:docMk/>
            <pc:sldMk cId="1495152177" sldId="298"/>
            <ac:spMk id="6" creationId="{0EEE4EA3-E16E-424B-97F9-53A8F5D585AE}"/>
          </ac:spMkLst>
        </pc:spChg>
        <pc:spChg chg="add mod">
          <ac:chgData name="Meyer Raphael (PAR-ES)" userId="79615dfe-ed48-4e74-a40f-4f7b034c1c27" providerId="ADAL" clId="{9E554EE2-F074-428C-8653-2CEE000EC49B}" dt="2021-01-07T10:19:33.283" v="393" actId="107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9E554EE2-F074-428C-8653-2CEE000EC49B}" dt="2021-01-07T08:59:46.360" v="316"/>
          <ac:spMkLst>
            <pc:docMk/>
            <pc:sldMk cId="1495152177" sldId="298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E554EE2-F074-428C-8653-2CEE000EC49B}" dt="2021-01-07T08:59:10.815" v="309" actId="478"/>
          <ac:spMkLst>
            <pc:docMk/>
            <pc:sldMk cId="1495152177" sldId="298"/>
            <ac:spMk id="11" creationId="{216B739F-8150-4262-9342-2F1CBFEB8A15}"/>
          </ac:spMkLst>
        </pc:spChg>
        <pc:spChg chg="del">
          <ac:chgData name="Meyer Raphael (PAR-ES)" userId="79615dfe-ed48-4e74-a40f-4f7b034c1c27" providerId="ADAL" clId="{9E554EE2-F074-428C-8653-2CEE000EC49B}" dt="2021-01-07T08:59:12.811" v="310" actId="478"/>
          <ac:spMkLst>
            <pc:docMk/>
            <pc:sldMk cId="1495152177" sldId="298"/>
            <ac:spMk id="12" creationId="{466A77C5-3AD7-44B3-83A7-0B8FF87DCA70}"/>
          </ac:spMkLst>
        </pc:spChg>
        <pc:spChg chg="add del mod">
          <ac:chgData name="Meyer Raphael (PAR-ES)" userId="79615dfe-ed48-4e74-a40f-4f7b034c1c27" providerId="ADAL" clId="{9E554EE2-F074-428C-8653-2CEE000EC49B}" dt="2021-01-07T10:19:59.180" v="398" actId="478"/>
          <ac:spMkLst>
            <pc:docMk/>
            <pc:sldMk cId="1495152177" sldId="298"/>
            <ac:spMk id="14" creationId="{91C996E6-7B36-44FC-81CD-6AF9B6CF5D5F}"/>
          </ac:spMkLst>
        </pc:spChg>
        <pc:spChg chg="add mod">
          <ac:chgData name="Meyer Raphael (PAR-ES)" userId="79615dfe-ed48-4e74-a40f-4f7b034c1c27" providerId="ADAL" clId="{9E554EE2-F074-428C-8653-2CEE000EC49B}" dt="2021-01-07T10:23:57.923" v="430" actId="179"/>
          <ac:spMkLst>
            <pc:docMk/>
            <pc:sldMk cId="1495152177" sldId="298"/>
            <ac:spMk id="15" creationId="{CC1F0CCA-7B55-41F9-A1FF-769ED7C753BD}"/>
          </ac:spMkLst>
        </pc:spChg>
        <pc:spChg chg="del">
          <ac:chgData name="Meyer Raphael (PAR-ES)" userId="79615dfe-ed48-4e74-a40f-4f7b034c1c27" providerId="ADAL" clId="{9E554EE2-F074-428C-8653-2CEE000EC49B}" dt="2021-01-07T08:58:56.783" v="307" actId="478"/>
          <ac:spMkLst>
            <pc:docMk/>
            <pc:sldMk cId="1495152177" sldId="298"/>
            <ac:spMk id="16" creationId="{E0218AF3-B8F0-43F9-B56B-123AF027A635}"/>
          </ac:spMkLst>
        </pc:spChg>
        <pc:graphicFrameChg chg="mod">
          <ac:chgData name="Meyer Raphael (PAR-ES)" userId="79615dfe-ed48-4e74-a40f-4f7b034c1c27" providerId="ADAL" clId="{9E554EE2-F074-428C-8653-2CEE000EC49B}" dt="2021-01-07T10:17:49.084" v="367" actId="14100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cxnChg chg="del">
          <ac:chgData name="Meyer Raphael (PAR-ES)" userId="79615dfe-ed48-4e74-a40f-4f7b034c1c27" providerId="ADAL" clId="{9E554EE2-F074-428C-8653-2CEE000EC49B}" dt="2021-01-07T08:58:58.386" v="308" actId="478"/>
          <ac:cxnSpMkLst>
            <pc:docMk/>
            <pc:sldMk cId="1495152177" sldId="298"/>
            <ac:cxnSpMk id="13" creationId="{B728F4DE-8CC6-4054-BA1D-EBF2119A4EBB}"/>
          </ac:cxnSpMkLst>
        </pc:cxnChg>
        <pc:cxnChg chg="del">
          <ac:chgData name="Meyer Raphael (PAR-ES)" userId="79615dfe-ed48-4e74-a40f-4f7b034c1c27" providerId="ADAL" clId="{9E554EE2-F074-428C-8653-2CEE000EC49B}" dt="2021-01-06T09:51:51.950" v="1" actId="478"/>
          <ac:cxnSpMkLst>
            <pc:docMk/>
            <pc:sldMk cId="1495152177" sldId="298"/>
            <ac:cxnSpMk id="17" creationId="{FC62769B-4223-45AE-B088-516EBE8DECCF}"/>
          </ac:cxnSpMkLst>
        </pc:cxnChg>
      </pc:sldChg>
      <pc:sldChg chg="addSp delSp modSp mod">
        <pc:chgData name="Meyer Raphael (PAR-ES)" userId="79615dfe-ed48-4e74-a40f-4f7b034c1c27" providerId="ADAL" clId="{9E554EE2-F074-428C-8653-2CEE000EC49B}" dt="2021-01-21T09:51:57.105" v="773" actId="1038"/>
        <pc:sldMkLst>
          <pc:docMk/>
          <pc:sldMk cId="1667945532" sldId="306"/>
        </pc:sldMkLst>
        <pc:spChg chg="mod">
          <ac:chgData name="Meyer Raphael (PAR-ES)" userId="79615dfe-ed48-4e74-a40f-4f7b034c1c27" providerId="ADAL" clId="{9E554EE2-F074-428C-8653-2CEE000EC49B}" dt="2021-01-21T09:37:42.772" v="57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9E554EE2-F074-428C-8653-2CEE000EC49B}" dt="2021-01-21T09:37:39.147" v="574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9E554EE2-F074-428C-8653-2CEE000EC49B}" dt="2021-01-21T09:45:00.176" v="642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9E554EE2-F074-428C-8653-2CEE000EC49B}" dt="2021-01-21T09:43:08.678" v="622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9E554EE2-F074-428C-8653-2CEE000EC49B}" dt="2021-01-21T09:43:25.126" v="625" actId="1076"/>
          <ac:spMkLst>
            <pc:docMk/>
            <pc:sldMk cId="1667945532" sldId="306"/>
            <ac:spMk id="32" creationId="{E65DDA4F-7190-4D5B-B875-6818D18C9F6E}"/>
          </ac:spMkLst>
        </pc:spChg>
        <pc:spChg chg="add mod">
          <ac:chgData name="Meyer Raphael (PAR-ES)" userId="79615dfe-ed48-4e74-a40f-4f7b034c1c27" providerId="ADAL" clId="{9E554EE2-F074-428C-8653-2CEE000EC49B}" dt="2021-01-21T09:48:18.562" v="748" actId="552"/>
          <ac:spMkLst>
            <pc:docMk/>
            <pc:sldMk cId="1667945532" sldId="306"/>
            <ac:spMk id="33" creationId="{1263211D-7647-4ACE-B729-2338DF0FFB67}"/>
          </ac:spMkLst>
        </pc:spChg>
        <pc:spChg chg="del">
          <ac:chgData name="Meyer Raphael (PAR-ES)" userId="79615dfe-ed48-4e74-a40f-4f7b034c1c27" providerId="ADAL" clId="{9E554EE2-F074-428C-8653-2CEE000EC49B}" dt="2021-01-06T15:16:17.764" v="114" actId="478"/>
          <ac:spMkLst>
            <pc:docMk/>
            <pc:sldMk cId="1667945532" sldId="306"/>
            <ac:spMk id="33" creationId="{A80F7DEC-022D-4493-8CDE-E61BC06E6C43}"/>
          </ac:spMkLst>
        </pc:spChg>
        <pc:spChg chg="add del mod">
          <ac:chgData name="Meyer Raphael (PAR-ES)" userId="79615dfe-ed48-4e74-a40f-4f7b034c1c27" providerId="ADAL" clId="{9E554EE2-F074-428C-8653-2CEE000EC49B}" dt="2021-01-21T09:48:12.284" v="747" actId="478"/>
          <ac:spMkLst>
            <pc:docMk/>
            <pc:sldMk cId="1667945532" sldId="306"/>
            <ac:spMk id="36" creationId="{863FB436-F43E-46B0-806B-F99C48F0B088}"/>
          </ac:spMkLst>
        </pc:spChg>
        <pc:spChg chg="mod">
          <ac:chgData name="Meyer Raphael (PAR-ES)" userId="79615dfe-ed48-4e74-a40f-4f7b034c1c27" providerId="ADAL" clId="{9E554EE2-F074-428C-8653-2CEE000EC49B}" dt="2021-01-21T09:48:18.562" v="748" actId="552"/>
          <ac:spMkLst>
            <pc:docMk/>
            <pc:sldMk cId="1667945532" sldId="306"/>
            <ac:spMk id="37" creationId="{16628D91-C37D-41C8-A84A-DDEB3E2C1246}"/>
          </ac:spMkLst>
        </pc:spChg>
        <pc:graphicFrameChg chg="mod">
          <ac:chgData name="Meyer Raphael (PAR-ES)" userId="79615dfe-ed48-4e74-a40f-4f7b034c1c27" providerId="ADAL" clId="{9E554EE2-F074-428C-8653-2CEE000EC49B}" dt="2021-01-06T15:19:03.513" v="119" actId="692"/>
          <ac:graphicFrameMkLst>
            <pc:docMk/>
            <pc:sldMk cId="1667945532" sldId="306"/>
            <ac:graphicFrameMk id="24" creationId="{B6049B58-D743-4BF8-ADBD-2CBD12961E56}"/>
          </ac:graphicFrameMkLst>
        </pc:graphicFrameChg>
        <pc:cxnChg chg="mod">
          <ac:chgData name="Meyer Raphael (PAR-ES)" userId="79615dfe-ed48-4e74-a40f-4f7b034c1c27" providerId="ADAL" clId="{9E554EE2-F074-428C-8653-2CEE000EC49B}" dt="2021-01-21T09:51:23.619" v="766" actId="14100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E554EE2-F074-428C-8653-2CEE000EC49B}" dt="2021-01-21T09:51:57.105" v="773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addSp modSp del ord">
        <pc:chgData name="Meyer Raphael (PAR-ES)" userId="79615dfe-ed48-4e74-a40f-4f7b034c1c27" providerId="ADAL" clId="{9E554EE2-F074-428C-8653-2CEE000EC49B}" dt="2021-01-07T07:48:23.034" v="224" actId="2696"/>
        <pc:sldMkLst>
          <pc:docMk/>
          <pc:sldMk cId="2802950074" sldId="315"/>
        </pc:sldMkLst>
        <pc:spChg chg="add mod">
          <ac:chgData name="Meyer Raphael (PAR-ES)" userId="79615dfe-ed48-4e74-a40f-4f7b034c1c27" providerId="ADAL" clId="{9E554EE2-F074-428C-8653-2CEE000EC49B}" dt="2021-01-06T17:05:30.657" v="209" actId="1076"/>
          <ac:spMkLst>
            <pc:docMk/>
            <pc:sldMk cId="2802950074" sldId="315"/>
            <ac:spMk id="3" creationId="{14E2C8E9-A1CC-44E6-8847-DA46874519E7}"/>
          </ac:spMkLst>
        </pc:spChg>
      </pc:sldChg>
      <pc:sldChg chg="addSp modSp del ord">
        <pc:chgData name="Meyer Raphael (PAR-ES)" userId="79615dfe-ed48-4e74-a40f-4f7b034c1c27" providerId="ADAL" clId="{9E554EE2-F074-428C-8653-2CEE000EC49B}" dt="2021-01-07T07:52:11.656" v="257" actId="2696"/>
        <pc:sldMkLst>
          <pc:docMk/>
          <pc:sldMk cId="3685268070" sldId="316"/>
        </pc:sldMkLst>
        <pc:spChg chg="add">
          <ac:chgData name="Meyer Raphael (PAR-ES)" userId="79615dfe-ed48-4e74-a40f-4f7b034c1c27" providerId="ADAL" clId="{9E554EE2-F074-428C-8653-2CEE000EC49B}" dt="2021-01-06T17:05:35.092" v="210"/>
          <ac:spMkLst>
            <pc:docMk/>
            <pc:sldMk cId="3685268070" sldId="316"/>
            <ac:spMk id="26" creationId="{E5D600FA-46CA-4EA1-9786-9B83ADB316DE}"/>
          </ac:spMkLst>
        </pc:spChg>
        <pc:spChg chg="add mod">
          <ac:chgData name="Meyer Raphael (PAR-ES)" userId="79615dfe-ed48-4e74-a40f-4f7b034c1c27" providerId="ADAL" clId="{9E554EE2-F074-428C-8653-2CEE000EC49B}" dt="2021-01-07T07:51:32.069" v="254" actId="1037"/>
          <ac:spMkLst>
            <pc:docMk/>
            <pc:sldMk cId="3685268070" sldId="316"/>
            <ac:spMk id="33" creationId="{4AD41BCF-05A3-491A-83AE-D05E92731014}"/>
          </ac:spMkLst>
        </pc:spChg>
        <pc:spChg chg="add mod">
          <ac:chgData name="Meyer Raphael (PAR-ES)" userId="79615dfe-ed48-4e74-a40f-4f7b034c1c27" providerId="ADAL" clId="{9E554EE2-F074-428C-8653-2CEE000EC49B}" dt="2021-01-07T07:51:32.069" v="254" actId="1037"/>
          <ac:spMkLst>
            <pc:docMk/>
            <pc:sldMk cId="3685268070" sldId="316"/>
            <ac:spMk id="37" creationId="{B2368178-7E32-42ED-8240-6A780FFF3D89}"/>
          </ac:spMkLst>
        </pc:spChg>
      </pc:sldChg>
      <pc:sldChg chg="addSp delSp modSp add del">
        <pc:chgData name="Meyer Raphael (PAR-ES)" userId="79615dfe-ed48-4e74-a40f-4f7b034c1c27" providerId="ADAL" clId="{9E554EE2-F074-428C-8653-2CEE000EC49B}" dt="2021-01-21T09:51:04.311" v="765" actId="2696"/>
        <pc:sldMkLst>
          <pc:docMk/>
          <pc:sldMk cId="4002282341" sldId="317"/>
        </pc:sldMkLst>
        <pc:spChg chg="mod">
          <ac:chgData name="Meyer Raphael (PAR-ES)" userId="79615dfe-ed48-4e74-a40f-4f7b034c1c27" providerId="ADAL" clId="{9E554EE2-F074-428C-8653-2CEE000EC49B}" dt="2021-01-07T07:46:17.135" v="215"/>
          <ac:spMkLst>
            <pc:docMk/>
            <pc:sldMk cId="4002282341" sldId="31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E554EE2-F074-428C-8653-2CEE000EC49B}" dt="2021-01-07T07:47:14.787" v="220" actId="14100"/>
          <ac:spMkLst>
            <pc:docMk/>
            <pc:sldMk cId="4002282341" sldId="31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07T07:46:28.892" v="216"/>
          <ac:spMkLst>
            <pc:docMk/>
            <pc:sldMk cId="4002282341" sldId="31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9E554EE2-F074-428C-8653-2CEE000EC49B}" dt="2021-01-07T07:46:49.468" v="217" actId="478"/>
          <ac:spMkLst>
            <pc:docMk/>
            <pc:sldMk cId="4002282341" sldId="31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07T07:47:30.035" v="221"/>
          <ac:spMkLst>
            <pc:docMk/>
            <pc:sldMk cId="4002282341" sldId="317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33" creationId="{58CCEB20-61A6-4ADF-A55A-701CA7752C4F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38" creationId="{833A0CCD-5D5F-45A1-A5EC-4A0473EC3778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39" creationId="{A5C99738-3034-4B43-9EEA-6B1B8BD3E2ED}"/>
          </ac:spMkLst>
        </pc:spChg>
        <pc:spChg chg="add">
          <ac:chgData name="Meyer Raphael (PAR-ES)" userId="79615dfe-ed48-4e74-a40f-4f7b034c1c27" providerId="ADAL" clId="{9E554EE2-F074-428C-8653-2CEE000EC49B}" dt="2021-01-07T07:47:01.095" v="218"/>
          <ac:spMkLst>
            <pc:docMk/>
            <pc:sldMk cId="4002282341" sldId="317"/>
            <ac:spMk id="40" creationId="{C22B499A-D29F-413A-BED8-752713A912E6}"/>
          </ac:spMkLst>
        </pc:spChg>
        <pc:cxnChg chg="mod">
          <ac:chgData name="Meyer Raphael (PAR-ES)" userId="79615dfe-ed48-4e74-a40f-4f7b034c1c27" providerId="ADAL" clId="{9E554EE2-F074-428C-8653-2CEE000EC49B}" dt="2021-01-07T07:50:56.983" v="248" actId="1038"/>
          <ac:cxnSpMkLst>
            <pc:docMk/>
            <pc:sldMk cId="4002282341" sldId="317"/>
            <ac:cxnSpMk id="30" creationId="{1D702FCA-793F-404B-84D5-F14C318BFFB3}"/>
          </ac:cxnSpMkLst>
        </pc:cxnChg>
      </pc:sldChg>
      <pc:sldChg chg="addSp delSp modSp add del">
        <pc:chgData name="Meyer Raphael (PAR-ES)" userId="79615dfe-ed48-4e74-a40f-4f7b034c1c27" providerId="ADAL" clId="{9E554EE2-F074-428C-8653-2CEE000EC49B}" dt="2021-01-21T09:56:56.178" v="869" actId="2696"/>
        <pc:sldMkLst>
          <pc:docMk/>
          <pc:sldMk cId="2645933736" sldId="318"/>
        </pc:sldMkLst>
        <pc:spChg chg="mod">
          <ac:chgData name="Meyer Raphael (PAR-ES)" userId="79615dfe-ed48-4e74-a40f-4f7b034c1c27" providerId="ADAL" clId="{9E554EE2-F074-428C-8653-2CEE000EC49B}" dt="2021-01-07T07:48:48.206" v="225"/>
          <ac:spMkLst>
            <pc:docMk/>
            <pc:sldMk cId="2645933736" sldId="318"/>
            <ac:spMk id="2" creationId="{A2DC317F-F1F4-4624-8FC1-3B68C1DBB3DA}"/>
          </ac:spMkLst>
        </pc:spChg>
        <pc:spChg chg="add del">
          <ac:chgData name="Meyer Raphael (PAR-ES)" userId="79615dfe-ed48-4e74-a40f-4f7b034c1c27" providerId="ADAL" clId="{9E554EE2-F074-428C-8653-2CEE000EC49B}" dt="2021-01-07T07:51:24.201" v="251"/>
          <ac:spMkLst>
            <pc:docMk/>
            <pc:sldMk cId="2645933736" sldId="318"/>
            <ac:spMk id="6" creationId="{C4599114-3BAB-4799-8583-AC60FF73F79E}"/>
          </ac:spMkLst>
        </pc:spChg>
        <pc:spChg chg="del mod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E554EE2-F074-428C-8653-2CEE000EC49B}" dt="2021-01-07T07:49:29.159" v="231" actId="14100"/>
          <ac:spMkLst>
            <pc:docMk/>
            <pc:sldMk cId="2645933736" sldId="318"/>
            <ac:spMk id="8" creationId="{5857C2A1-2CB8-4D4A-AEFD-E809BF73D04F}"/>
          </ac:spMkLst>
        </pc:spChg>
        <pc:spChg chg="del mod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07T07:49:00.065" v="226"/>
          <ac:spMkLst>
            <pc:docMk/>
            <pc:sldMk cId="2645933736" sldId="318"/>
            <ac:spMk id="10" creationId="{077DFD58-E5EE-4B68-9325-D935DB04DD40}"/>
          </ac:spMkLst>
        </pc:spChg>
        <pc:spChg chg="del mod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9E554EE2-F074-428C-8653-2CEE000EC49B}" dt="2021-01-07T07:49:07.205" v="228" actId="478"/>
          <ac:spMkLst>
            <pc:docMk/>
            <pc:sldMk cId="2645933736" sldId="318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07T07:49:51.343" v="235" actId="14100"/>
          <ac:spMkLst>
            <pc:docMk/>
            <pc:sldMk cId="2645933736" sldId="318"/>
            <ac:spMk id="27" creationId="{46A6B042-39EE-4A58-BBAA-13D52264B660}"/>
          </ac:spMkLst>
        </pc:spChg>
        <pc:spChg chg="add mod">
          <ac:chgData name="Meyer Raphael (PAR-ES)" userId="79615dfe-ed48-4e74-a40f-4f7b034c1c27" providerId="ADAL" clId="{9E554EE2-F074-428C-8653-2CEE000EC49B}" dt="2021-01-21T09:53:09.666" v="784" actId="1076"/>
          <ac:spMkLst>
            <pc:docMk/>
            <pc:sldMk cId="2645933736" sldId="318"/>
            <ac:spMk id="33" creationId="{80E2488D-C047-4150-AC1F-D4E89DE99EA0}"/>
          </ac:spMkLst>
        </pc:spChg>
        <pc:spChg chg="del">
          <ac:chgData name="Meyer Raphael (PAR-ES)" userId="79615dfe-ed48-4e74-a40f-4f7b034c1c27" providerId="ADAL" clId="{9E554EE2-F074-428C-8653-2CEE000EC49B}" dt="2021-01-07T07:51:21.013" v="249" actId="478"/>
          <ac:spMkLst>
            <pc:docMk/>
            <pc:sldMk cId="2645933736" sldId="318"/>
            <ac:spMk id="36" creationId="{863FB436-F43E-46B0-806B-F99C48F0B088}"/>
          </ac:spMkLst>
        </pc:spChg>
        <pc:spChg chg="del">
          <ac:chgData name="Meyer Raphael (PAR-ES)" userId="79615dfe-ed48-4e74-a40f-4f7b034c1c27" providerId="ADAL" clId="{9E554EE2-F074-428C-8653-2CEE000EC49B}" dt="2021-01-07T07:51:21.013" v="249" actId="478"/>
          <ac:spMkLst>
            <pc:docMk/>
            <pc:sldMk cId="2645933736" sldId="318"/>
            <ac:spMk id="37" creationId="{16628D91-C37D-41C8-A84A-DDEB3E2C1246}"/>
          </ac:spMkLst>
        </pc:spChg>
        <pc:spChg chg="add mod">
          <ac:chgData name="Meyer Raphael (PAR-ES)" userId="79615dfe-ed48-4e74-a40f-4f7b034c1c27" providerId="ADAL" clId="{9E554EE2-F074-428C-8653-2CEE000EC49B}" dt="2021-01-21T09:53:09.666" v="784" actId="1076"/>
          <ac:spMkLst>
            <pc:docMk/>
            <pc:sldMk cId="2645933736" sldId="318"/>
            <ac:spMk id="38" creationId="{433E5755-DF97-4935-B55B-8FE60687245C}"/>
          </ac:spMkLst>
        </pc:spChg>
        <pc:spChg chg="add">
          <ac:chgData name="Meyer Raphael (PAR-ES)" userId="79615dfe-ed48-4e74-a40f-4f7b034c1c27" providerId="ADAL" clId="{9E554EE2-F074-428C-8653-2CEE000EC49B}" dt="2021-01-07T07:49:15.818" v="229"/>
          <ac:spMkLst>
            <pc:docMk/>
            <pc:sldMk cId="2645933736" sldId="318"/>
            <ac:spMk id="39" creationId="{FE186E75-D186-4772-93F4-4F2F80AEAE50}"/>
          </ac:spMkLst>
        </pc:spChg>
        <pc:spChg chg="add">
          <ac:chgData name="Meyer Raphael (PAR-ES)" userId="79615dfe-ed48-4e74-a40f-4f7b034c1c27" providerId="ADAL" clId="{9E554EE2-F074-428C-8653-2CEE000EC49B}" dt="2021-01-07T07:49:15.818" v="229"/>
          <ac:spMkLst>
            <pc:docMk/>
            <pc:sldMk cId="2645933736" sldId="318"/>
            <ac:spMk id="40" creationId="{805111CA-E54D-40DD-845E-7DC257217600}"/>
          </ac:spMkLst>
        </pc:spChg>
        <pc:spChg chg="add mod">
          <ac:chgData name="Meyer Raphael (PAR-ES)" userId="79615dfe-ed48-4e74-a40f-4f7b034c1c27" providerId="ADAL" clId="{9E554EE2-F074-428C-8653-2CEE000EC49B}" dt="2021-01-07T07:53:31.415" v="306" actId="552"/>
          <ac:spMkLst>
            <pc:docMk/>
            <pc:sldMk cId="2645933736" sldId="318"/>
            <ac:spMk id="41" creationId="{D401EFED-E703-4D49-956F-221AF9E5347F}"/>
          </ac:spMkLst>
        </pc:spChg>
        <pc:spChg chg="add del mod">
          <ac:chgData name="Meyer Raphael (PAR-ES)" userId="79615dfe-ed48-4e74-a40f-4f7b034c1c27" providerId="ADAL" clId="{9E554EE2-F074-428C-8653-2CEE000EC49B}" dt="2021-01-07T07:53:14.057" v="271" actId="478"/>
          <ac:spMkLst>
            <pc:docMk/>
            <pc:sldMk cId="2645933736" sldId="318"/>
            <ac:spMk id="42" creationId="{FEB90A47-59A6-4994-B4EA-3CF72EB320B2}"/>
          </ac:spMkLst>
        </pc:spChg>
        <pc:spChg chg="add mod">
          <ac:chgData name="Meyer Raphael (PAR-ES)" userId="79615dfe-ed48-4e74-a40f-4f7b034c1c27" providerId="ADAL" clId="{9E554EE2-F074-428C-8653-2CEE000EC49B}" dt="2021-01-07T07:53:31.415" v="306" actId="552"/>
          <ac:spMkLst>
            <pc:docMk/>
            <pc:sldMk cId="2645933736" sldId="318"/>
            <ac:spMk id="43" creationId="{791E4A68-9F08-41F1-A948-D70410F3E3E7}"/>
          </ac:spMkLst>
        </pc:spChg>
        <pc:cxnChg chg="mod">
          <ac:chgData name="Meyer Raphael (PAR-ES)" userId="79615dfe-ed48-4e74-a40f-4f7b034c1c27" providerId="ADAL" clId="{9E554EE2-F074-428C-8653-2CEE000EC49B}" dt="2021-01-07T07:50:33.944" v="242" actId="1038"/>
          <ac:cxnSpMkLst>
            <pc:docMk/>
            <pc:sldMk cId="2645933736" sldId="318"/>
            <ac:cxnSpMk id="30" creationId="{1D702FCA-793F-404B-84D5-F14C318BFFB3}"/>
          </ac:cxnSpMkLst>
        </pc:cxnChg>
      </pc:sldChg>
      <pc:sldChg chg="modSp add mod">
        <pc:chgData name="Meyer Raphael (PAR-ES)" userId="79615dfe-ed48-4e74-a40f-4f7b034c1c27" providerId="ADAL" clId="{9E554EE2-F074-428C-8653-2CEE000EC49B}" dt="2021-01-12T08:30:20.013" v="532" actId="20577"/>
        <pc:sldMkLst>
          <pc:docMk/>
          <pc:sldMk cId="2817904021" sldId="319"/>
        </pc:sldMkLst>
        <pc:spChg chg="mod">
          <ac:chgData name="Meyer Raphael (PAR-ES)" userId="79615dfe-ed48-4e74-a40f-4f7b034c1c27" providerId="ADAL" clId="{9E554EE2-F074-428C-8653-2CEE000EC49B}" dt="2021-01-12T08:30:20.013" v="532" actId="20577"/>
          <ac:spMkLst>
            <pc:docMk/>
            <pc:sldMk cId="2817904021" sldId="319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E554EE2-F074-428C-8653-2CEE000EC49B}" dt="2021-01-07T10:26:38.089" v="449" actId="20577"/>
          <ac:spMkLst>
            <pc:docMk/>
            <pc:sldMk cId="2817904021" sldId="319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9E554EE2-F074-428C-8653-2CEE000EC49B}" dt="2021-01-07T10:25:43.574" v="435"/>
          <ac:spMkLst>
            <pc:docMk/>
            <pc:sldMk cId="2817904021" sldId="319"/>
            <ac:spMk id="10" creationId="{077DFD58-E5EE-4B68-9325-D935DB04DD40}"/>
          </ac:spMkLst>
        </pc:spChg>
      </pc:sldChg>
      <pc:sldChg chg="modSp add mod">
        <pc:chgData name="Meyer Raphael (PAR-ES)" userId="79615dfe-ed48-4e74-a40f-4f7b034c1c27" providerId="ADAL" clId="{9E554EE2-F074-428C-8653-2CEE000EC49B}" dt="2021-01-12T08:30:48.964" v="551" actId="20577"/>
        <pc:sldMkLst>
          <pc:docMk/>
          <pc:sldMk cId="202659337" sldId="320"/>
        </pc:sldMkLst>
        <pc:spChg chg="mod">
          <ac:chgData name="Meyer Raphael (PAR-ES)" userId="79615dfe-ed48-4e74-a40f-4f7b034c1c27" providerId="ADAL" clId="{9E554EE2-F074-428C-8653-2CEE000EC49B}" dt="2021-01-12T08:30:48.964" v="551" actId="20577"/>
          <ac:spMkLst>
            <pc:docMk/>
            <pc:sldMk cId="202659337" sldId="320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9E554EE2-F074-428C-8653-2CEE000EC49B}" dt="2021-01-07T10:31:32.601" v="480" actId="1076"/>
          <ac:spMkLst>
            <pc:docMk/>
            <pc:sldMk cId="202659337" sldId="320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554EE2-F074-428C-8653-2CEE000EC49B}" dt="2021-01-07T10:26:44.985" v="455" actId="20577"/>
          <ac:spMkLst>
            <pc:docMk/>
            <pc:sldMk cId="202659337" sldId="320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9E554EE2-F074-428C-8653-2CEE000EC49B}" dt="2021-01-07T10:26:22.838" v="437"/>
          <ac:spMkLst>
            <pc:docMk/>
            <pc:sldMk cId="202659337" sldId="320"/>
            <ac:spMk id="10" creationId="{077DFD58-E5EE-4B68-9325-D935DB04DD40}"/>
          </ac:spMkLst>
        </pc:spChg>
        <pc:spChg chg="mod">
          <ac:chgData name="Meyer Raphael (PAR-ES)" userId="79615dfe-ed48-4e74-a40f-4f7b034c1c27" providerId="ADAL" clId="{9E554EE2-F074-428C-8653-2CEE000EC49B}" dt="2021-01-07T10:28:57.132" v="465" actId="20577"/>
          <ac:spMkLst>
            <pc:docMk/>
            <pc:sldMk cId="202659337" sldId="320"/>
            <ac:spMk id="15" creationId="{CC1F0CCA-7B55-41F9-A1FF-769ED7C753BD}"/>
          </ac:spMkLst>
        </pc:spChg>
        <pc:graphicFrameChg chg="mod">
          <ac:chgData name="Meyer Raphael (PAR-ES)" userId="79615dfe-ed48-4e74-a40f-4f7b034c1c27" providerId="ADAL" clId="{9E554EE2-F074-428C-8653-2CEE000EC49B}" dt="2021-01-07T10:31:26.811" v="479"/>
          <ac:graphicFrameMkLst>
            <pc:docMk/>
            <pc:sldMk cId="202659337" sldId="320"/>
            <ac:graphicFrameMk id="5" creationId="{4CF6AB8B-CAB9-4C7E-8E59-E00357A4D7F0}"/>
          </ac:graphicFrameMkLst>
        </pc:graphicFrameChg>
      </pc:sldChg>
      <pc:sldChg chg="addSp delSp modSp add ord">
        <pc:chgData name="Meyer Raphael (PAR-ES)" userId="79615dfe-ed48-4e74-a40f-4f7b034c1c27" providerId="ADAL" clId="{9E554EE2-F074-428C-8653-2CEE000EC49B}" dt="2021-01-21T09:56:37.710" v="868" actId="552"/>
        <pc:sldMkLst>
          <pc:docMk/>
          <pc:sldMk cId="1323358563" sldId="321"/>
        </pc:sldMkLst>
        <pc:spChg chg="mod">
          <ac:chgData name="Meyer Raphael (PAR-ES)" userId="79615dfe-ed48-4e74-a40f-4f7b034c1c27" providerId="ADAL" clId="{9E554EE2-F074-428C-8653-2CEE000EC49B}" dt="2021-01-21T09:53:31.860" v="786"/>
          <ac:spMkLst>
            <pc:docMk/>
            <pc:sldMk cId="1323358563" sldId="32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7" creationId="{BA3F9A72-0541-4D1F-8CD8-1C2B8074FA1B}"/>
          </ac:spMkLst>
        </pc:spChg>
        <pc:spChg chg="del mod">
          <ac:chgData name="Meyer Raphael (PAR-ES)" userId="79615dfe-ed48-4e74-a40f-4f7b034c1c27" providerId="ADAL" clId="{9E554EE2-F074-428C-8653-2CEE000EC49B}" dt="2021-01-21T09:53:04.407" v="782" actId="478"/>
          <ac:spMkLst>
            <pc:docMk/>
            <pc:sldMk cId="1323358563" sldId="32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21T09:53:42.141" v="787"/>
          <ac:spMkLst>
            <pc:docMk/>
            <pc:sldMk cId="1323358563" sldId="32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9E554EE2-F074-428C-8653-2CEE000EC49B}" dt="2021-01-21T09:52:59.490" v="780" actId="478"/>
          <ac:spMkLst>
            <pc:docMk/>
            <pc:sldMk cId="1323358563" sldId="32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21T09:54:09.324" v="793" actId="14100"/>
          <ac:spMkLst>
            <pc:docMk/>
            <pc:sldMk cId="1323358563" sldId="321"/>
            <ac:spMk id="27" creationId="{46A6B042-39EE-4A58-BBAA-13D52264B660}"/>
          </ac:spMkLst>
        </pc:spChg>
        <pc:spChg chg="del mod">
          <ac:chgData name="Meyer Raphael (PAR-ES)" userId="79615dfe-ed48-4e74-a40f-4f7b034c1c27" providerId="ADAL" clId="{9E554EE2-F074-428C-8653-2CEE000EC49B}" dt="2021-01-21T09:56:32.460" v="867" actId="478"/>
          <ac:spMkLst>
            <pc:docMk/>
            <pc:sldMk cId="1323358563" sldId="321"/>
            <ac:spMk id="33" creationId="{1263211D-7647-4ACE-B729-2338DF0FFB67}"/>
          </ac:spMkLst>
        </pc:spChg>
        <pc:spChg chg="add mod">
          <ac:chgData name="Meyer Raphael (PAR-ES)" userId="79615dfe-ed48-4e74-a40f-4f7b034c1c27" providerId="ADAL" clId="{9E554EE2-F074-428C-8653-2CEE000EC49B}" dt="2021-01-21T09:53:52.034" v="790" actId="20577"/>
          <ac:spMkLst>
            <pc:docMk/>
            <pc:sldMk cId="1323358563" sldId="321"/>
            <ac:spMk id="36" creationId="{D4DC81BC-ED45-48EA-A1B6-5307733395E7}"/>
          </ac:spMkLst>
        </pc:spChg>
        <pc:spChg chg="del">
          <ac:chgData name="Meyer Raphael (PAR-ES)" userId="79615dfe-ed48-4e74-a40f-4f7b034c1c27" providerId="ADAL" clId="{9E554EE2-F074-428C-8653-2CEE000EC49B}" dt="2021-01-21T09:55:28.730" v="800" actId="478"/>
          <ac:spMkLst>
            <pc:docMk/>
            <pc:sldMk cId="1323358563" sldId="321"/>
            <ac:spMk id="37" creationId="{16628D91-C37D-41C8-A84A-DDEB3E2C1246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38" creationId="{185C337F-F04B-4458-8929-AFEFB8A30B93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39" creationId="{3C3BAB7D-B76A-431B-A3CF-E8E9874AEDDB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40" creationId="{2405526E-D266-4909-9826-2E610648D89E}"/>
          </ac:spMkLst>
        </pc:spChg>
        <pc:spChg chg="add">
          <ac:chgData name="Meyer Raphael (PAR-ES)" userId="79615dfe-ed48-4e74-a40f-4f7b034c1c27" providerId="ADAL" clId="{9E554EE2-F074-428C-8653-2CEE000EC49B}" dt="2021-01-21T09:53:18.266" v="785"/>
          <ac:spMkLst>
            <pc:docMk/>
            <pc:sldMk cId="1323358563" sldId="321"/>
            <ac:spMk id="41" creationId="{57EC8687-199B-4B69-8E09-2647FB2A97CC}"/>
          </ac:spMkLst>
        </pc:spChg>
        <pc:spChg chg="add del">
          <ac:chgData name="Meyer Raphael (PAR-ES)" userId="79615dfe-ed48-4e74-a40f-4f7b034c1c27" providerId="ADAL" clId="{9E554EE2-F074-428C-8653-2CEE000EC49B}" dt="2021-01-21T09:55:24.111" v="799"/>
          <ac:spMkLst>
            <pc:docMk/>
            <pc:sldMk cId="1323358563" sldId="321"/>
            <ac:spMk id="42" creationId="{472566B9-E38B-4D71-AE34-470B18EB997C}"/>
          </ac:spMkLst>
        </pc:spChg>
        <pc:spChg chg="add mod">
          <ac:chgData name="Meyer Raphael (PAR-ES)" userId="79615dfe-ed48-4e74-a40f-4f7b034c1c27" providerId="ADAL" clId="{9E554EE2-F074-428C-8653-2CEE000EC49B}" dt="2021-01-21T09:56:37.710" v="868" actId="552"/>
          <ac:spMkLst>
            <pc:docMk/>
            <pc:sldMk cId="1323358563" sldId="321"/>
            <ac:spMk id="43" creationId="{FF6F8D55-77CB-45DC-9997-9ECD8E1AAF90}"/>
          </ac:spMkLst>
        </pc:spChg>
        <pc:spChg chg="add mod">
          <ac:chgData name="Meyer Raphael (PAR-ES)" userId="79615dfe-ed48-4e74-a40f-4f7b034c1c27" providerId="ADAL" clId="{9E554EE2-F074-428C-8653-2CEE000EC49B}" dt="2021-01-21T09:56:37.710" v="868" actId="552"/>
          <ac:spMkLst>
            <pc:docMk/>
            <pc:sldMk cId="1323358563" sldId="321"/>
            <ac:spMk id="44" creationId="{6576F584-D2E4-4879-9894-BD2255E8118E}"/>
          </ac:spMkLst>
        </pc:spChg>
        <pc:cxnChg chg="mod">
          <ac:chgData name="Meyer Raphael (PAR-ES)" userId="79615dfe-ed48-4e74-a40f-4f7b034c1c27" providerId="ADAL" clId="{9E554EE2-F074-428C-8653-2CEE000EC49B}" dt="2021-01-21T09:54:30.514" v="796" actId="1038"/>
          <ac:cxnSpMkLst>
            <pc:docMk/>
            <pc:sldMk cId="1323358563" sldId="321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E554EE2-F074-428C-8653-2CEE000EC49B}" dt="2021-01-21T09:54:41.325" v="797" actId="14100"/>
          <ac:cxnSpMkLst>
            <pc:docMk/>
            <pc:sldMk cId="1323358563" sldId="321"/>
            <ac:cxnSpMk id="30" creationId="{1D702FCA-793F-404B-84D5-F14C318BFFB3}"/>
          </ac:cxnSpMkLst>
        </pc:cxnChg>
      </pc:sldChg>
      <pc:sldChg chg="addSp delSp modSp add ord">
        <pc:chgData name="Meyer Raphael (PAR-ES)" userId="79615dfe-ed48-4e74-a40f-4f7b034c1c27" providerId="ADAL" clId="{9E554EE2-F074-428C-8653-2CEE000EC49B}" dt="2021-01-21T09:52:42.167" v="779" actId="1038"/>
        <pc:sldMkLst>
          <pc:docMk/>
          <pc:sldMk cId="3034369345" sldId="322"/>
        </pc:sldMkLst>
        <pc:spChg chg="mod">
          <ac:chgData name="Meyer Raphael (PAR-ES)" userId="79615dfe-ed48-4e74-a40f-4f7b034c1c27" providerId="ADAL" clId="{9E554EE2-F074-428C-8653-2CEE000EC49B}" dt="2021-01-21T09:50:21.949" v="762"/>
          <ac:spMkLst>
            <pc:docMk/>
            <pc:sldMk cId="3034369345" sldId="322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7" creationId="{BA3F9A72-0541-4D1F-8CD8-1C2B8074FA1B}"/>
          </ac:spMkLst>
        </pc:spChg>
        <pc:spChg chg="add del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8" creationId="{5857C2A1-2CB8-4D4A-AEFD-E809BF73D04F}"/>
          </ac:spMkLst>
        </pc:spChg>
        <pc:spChg chg="add del mod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E554EE2-F074-428C-8653-2CEE000EC49B}" dt="2021-01-21T09:50:32.581" v="763"/>
          <ac:spMkLst>
            <pc:docMk/>
            <pc:sldMk cId="3034369345" sldId="322"/>
            <ac:spMk id="10" creationId="{077DFD58-E5EE-4B68-9325-D935DB04DD40}"/>
          </ac:spMkLst>
        </pc:spChg>
        <pc:spChg chg="add del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17" creationId="{785E740C-F94A-4208-8DFD-63A603C16577}"/>
          </ac:spMkLst>
        </pc:spChg>
        <pc:spChg chg="add del">
          <ac:chgData name="Meyer Raphael (PAR-ES)" userId="79615dfe-ed48-4e74-a40f-4f7b034c1c27" providerId="ADAL" clId="{9E554EE2-F074-428C-8653-2CEE000EC49B}" dt="2021-01-21T09:49:50.316" v="757" actId="478"/>
          <ac:spMkLst>
            <pc:docMk/>
            <pc:sldMk cId="3034369345" sldId="32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E554EE2-F074-428C-8653-2CEE000EC49B}" dt="2021-01-21T09:50:45.694" v="764"/>
          <ac:spMkLst>
            <pc:docMk/>
            <pc:sldMk cId="3034369345" sldId="322"/>
            <ac:spMk id="27" creationId="{46A6B042-39EE-4A58-BBAA-13D52264B660}"/>
          </ac:spMkLst>
        </pc:spChg>
        <pc:spChg chg="add del">
          <ac:chgData name="Meyer Raphael (PAR-ES)" userId="79615dfe-ed48-4e74-a40f-4f7b034c1c27" providerId="ADAL" clId="{9E554EE2-F074-428C-8653-2CEE000EC49B}" dt="2021-01-21T09:49:40.537" v="756" actId="478"/>
          <ac:spMkLst>
            <pc:docMk/>
            <pc:sldMk cId="3034369345" sldId="322"/>
            <ac:spMk id="31" creationId="{7491A47D-CAD4-478D-8F3A-296FFCB799F9}"/>
          </ac:spMkLst>
        </pc:spChg>
        <pc:spChg chg="add mod">
          <ac:chgData name="Meyer Raphael (PAR-ES)" userId="79615dfe-ed48-4e74-a40f-4f7b034c1c27" providerId="ADAL" clId="{9E554EE2-F074-428C-8653-2CEE000EC49B}" dt="2021-01-21T09:50:05.762" v="761" actId="20577"/>
          <ac:spMkLst>
            <pc:docMk/>
            <pc:sldMk cId="3034369345" sldId="322"/>
            <ac:spMk id="36" creationId="{E46C73A3-955A-4138-8A70-BDE6BF3C18CC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38" creationId="{E55F7D7A-8159-4331-B71E-6B6375E52D91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39" creationId="{4FB5514E-D8E9-4552-B7D9-D51242C3B12F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40" creationId="{69705190-6429-40E9-B39E-3D3F1D861106}"/>
          </ac:spMkLst>
        </pc:spChg>
        <pc:spChg chg="add">
          <ac:chgData name="Meyer Raphael (PAR-ES)" userId="79615dfe-ed48-4e74-a40f-4f7b034c1c27" providerId="ADAL" clId="{9E554EE2-F074-428C-8653-2CEE000EC49B}" dt="2021-01-21T09:50:00.355" v="758"/>
          <ac:spMkLst>
            <pc:docMk/>
            <pc:sldMk cId="3034369345" sldId="322"/>
            <ac:spMk id="41" creationId="{5FD2409B-796E-4579-8AE2-D135B91D280A}"/>
          </ac:spMkLst>
        </pc:spChg>
        <pc:cxnChg chg="mod">
          <ac:chgData name="Meyer Raphael (PAR-ES)" userId="79615dfe-ed48-4e74-a40f-4f7b034c1c27" providerId="ADAL" clId="{9E554EE2-F074-428C-8653-2CEE000EC49B}" dt="2021-01-21T09:52:42.167" v="779" actId="1038"/>
          <ac:cxnSpMkLst>
            <pc:docMk/>
            <pc:sldMk cId="3034369345" sldId="322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E554EE2-F074-428C-8653-2CEE000EC49B}" dt="2021-01-21T09:52:27.017" v="777" actId="14100"/>
          <ac:cxnSpMkLst>
            <pc:docMk/>
            <pc:sldMk cId="3034369345" sldId="322"/>
            <ac:cxnSpMk id="30" creationId="{1D702FCA-793F-404B-84D5-F14C318BFFB3}"/>
          </ac:cxnSpMkLst>
        </pc:cxnChg>
      </pc:sldChg>
    </pc:docChg>
  </pc:docChgLst>
  <pc:docChgLst>
    <pc:chgData name="Meyer Raphael (PAR-ES)" userId="79615dfe-ed48-4e74-a40f-4f7b034c1c27" providerId="ADAL" clId="{0F6412C6-CA40-442D-8083-EB596FC2A673}"/>
    <pc:docChg chg="custSel addSld modSld sldOrd">
      <pc:chgData name="Meyer Raphael (PAR-ES)" userId="79615dfe-ed48-4e74-a40f-4f7b034c1c27" providerId="ADAL" clId="{0F6412C6-CA40-442D-8083-EB596FC2A673}" dt="2021-11-02T14:47:56.470" v="75"/>
      <pc:docMkLst>
        <pc:docMk/>
      </pc:docMkLst>
      <pc:sldChg chg="modSp mod">
        <pc:chgData name="Meyer Raphael (PAR-ES)" userId="79615dfe-ed48-4e74-a40f-4f7b034c1c27" providerId="ADAL" clId="{0F6412C6-CA40-442D-8083-EB596FC2A673}" dt="2021-11-02T14:42:11.138" v="57" actId="6549"/>
        <pc:sldMkLst>
          <pc:docMk/>
          <pc:sldMk cId="3808035539" sldId="270"/>
        </pc:sldMkLst>
        <pc:spChg chg="mod">
          <ac:chgData name="Meyer Raphael (PAR-ES)" userId="79615dfe-ed48-4e74-a40f-4f7b034c1c27" providerId="ADAL" clId="{0F6412C6-CA40-442D-8083-EB596FC2A673}" dt="2021-11-02T14:42:11.138" v="57" actId="6549"/>
          <ac:spMkLst>
            <pc:docMk/>
            <pc:sldMk cId="3808035539" sldId="270"/>
            <ac:spMk id="3" creationId="{00000000-0000-0000-0000-000000000000}"/>
          </ac:spMkLst>
        </pc:spChg>
      </pc:sldChg>
      <pc:sldChg chg="modSp add mod ord">
        <pc:chgData name="Meyer Raphael (PAR-ES)" userId="79615dfe-ed48-4e74-a40f-4f7b034c1c27" providerId="ADAL" clId="{0F6412C6-CA40-442D-8083-EB596FC2A673}" dt="2021-11-02T14:42:03.501" v="56" actId="20577"/>
        <pc:sldMkLst>
          <pc:docMk/>
          <pc:sldMk cId="3677740869" sldId="271"/>
        </pc:sldMkLst>
        <pc:spChg chg="mod">
          <ac:chgData name="Meyer Raphael (PAR-ES)" userId="79615dfe-ed48-4e74-a40f-4f7b034c1c27" providerId="ADAL" clId="{0F6412C6-CA40-442D-8083-EB596FC2A673}" dt="2021-11-02T14:35:48.076" v="15"/>
          <ac:spMkLst>
            <pc:docMk/>
            <pc:sldMk cId="3677740869" sldId="271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2:03.501" v="56" actId="20577"/>
          <ac:spMkLst>
            <pc:docMk/>
            <pc:sldMk cId="3677740869" sldId="271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36:44.642" v="18" actId="20577"/>
          <ac:spMkLst>
            <pc:docMk/>
            <pc:sldMk cId="3677740869" sldId="271"/>
            <ac:spMk id="5" creationId="{00000000-0000-0000-0000-000000000000}"/>
          </ac:spMkLst>
        </pc:spChg>
      </pc:sldChg>
      <pc:sldChg chg="modSp add mod">
        <pc:chgData name="Meyer Raphael (PAR-ES)" userId="79615dfe-ed48-4e74-a40f-4f7b034c1c27" providerId="ADAL" clId="{0F6412C6-CA40-442D-8083-EB596FC2A673}" dt="2021-11-02T14:44:11.596" v="60"/>
        <pc:sldMkLst>
          <pc:docMk/>
          <pc:sldMk cId="1963209825" sldId="272"/>
        </pc:sldMkLst>
        <pc:spChg chg="mod">
          <ac:chgData name="Meyer Raphael (PAR-ES)" userId="79615dfe-ed48-4e74-a40f-4f7b034c1c27" providerId="ADAL" clId="{0F6412C6-CA40-442D-8083-EB596FC2A673}" dt="2021-11-02T14:44:11.596" v="60"/>
          <ac:spMkLst>
            <pc:docMk/>
            <pc:sldMk cId="1963209825" sldId="272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1:37.188" v="43" actId="6549"/>
          <ac:spMkLst>
            <pc:docMk/>
            <pc:sldMk cId="1963209825" sldId="272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0:48.901" v="24" actId="20577"/>
          <ac:spMkLst>
            <pc:docMk/>
            <pc:sldMk cId="1963209825" sldId="272"/>
            <ac:spMk id="5" creationId="{00000000-0000-0000-0000-000000000000}"/>
          </ac:spMkLst>
        </pc:spChg>
      </pc:sldChg>
      <pc:sldChg chg="modSp add mod">
        <pc:chgData name="Meyer Raphael (PAR-ES)" userId="79615dfe-ed48-4e74-a40f-4f7b034c1c27" providerId="ADAL" clId="{0F6412C6-CA40-442D-8083-EB596FC2A673}" dt="2021-11-02T14:47:56.470" v="75"/>
        <pc:sldMkLst>
          <pc:docMk/>
          <pc:sldMk cId="1065586608" sldId="273"/>
        </pc:sldMkLst>
        <pc:spChg chg="mod">
          <ac:chgData name="Meyer Raphael (PAR-ES)" userId="79615dfe-ed48-4e74-a40f-4f7b034c1c27" providerId="ADAL" clId="{0F6412C6-CA40-442D-8083-EB596FC2A673}" dt="2021-11-02T14:47:56.470" v="75"/>
          <ac:spMkLst>
            <pc:docMk/>
            <pc:sldMk cId="1065586608" sldId="273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6:19.183" v="70" actId="6549"/>
          <ac:spMkLst>
            <pc:docMk/>
            <pc:sldMk cId="1065586608" sldId="273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0F6412C6-CA40-442D-8083-EB596FC2A673}" dt="2021-11-02T14:46:33.270" v="73" actId="20577"/>
          <ac:spMkLst>
            <pc:docMk/>
            <pc:sldMk cId="1065586608" sldId="273"/>
            <ac:spMk id="5" creationId="{00000000-0000-0000-0000-000000000000}"/>
          </ac:spMkLst>
        </pc:spChg>
      </pc:sldChg>
    </pc:docChg>
  </pc:docChgLst>
  <pc:docChgLst>
    <pc:chgData name="Meyer Raphael (PAR-ES)" userId="79615dfe-ed48-4e74-a40f-4f7b034c1c27" providerId="ADAL" clId="{BD78FBA8-28CB-4801-9164-9A1036786C5F}"/>
    <pc:docChg chg="addSld modSld sldOrd">
      <pc:chgData name="Meyer Raphael (PAR-ES)" userId="79615dfe-ed48-4e74-a40f-4f7b034c1c27" providerId="ADAL" clId="{BD78FBA8-28CB-4801-9164-9A1036786C5F}" dt="2021-06-14T07:38:53.770" v="47"/>
      <pc:docMkLst>
        <pc:docMk/>
      </pc:docMkLst>
      <pc:sldChg chg="modSp mod">
        <pc:chgData name="Meyer Raphael (PAR-ES)" userId="79615dfe-ed48-4e74-a40f-4f7b034c1c27" providerId="ADAL" clId="{BD78FBA8-28CB-4801-9164-9A1036786C5F}" dt="2021-06-14T07:36:21.039" v="39" actId="1038"/>
        <pc:sldMkLst>
          <pc:docMk/>
          <pc:sldMk cId="1495152177" sldId="298"/>
        </pc:sldMkLst>
        <pc:spChg chg="mod">
          <ac:chgData name="Meyer Raphael (PAR-ES)" userId="79615dfe-ed48-4e74-a40f-4f7b034c1c27" providerId="ADAL" clId="{BD78FBA8-28CB-4801-9164-9A1036786C5F}" dt="2021-06-14T07:36:21.039" v="39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BD78FBA8-28CB-4801-9164-9A1036786C5F}" dt="2021-06-14T07:36:21.039" v="39" actId="1038"/>
          <ac:spMkLst>
            <pc:docMk/>
            <pc:sldMk cId="1495152177" sldId="298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BD78FBA8-28CB-4801-9164-9A1036786C5F}" dt="2021-06-14T07:36:21.039" v="39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add ord">
        <pc:chgData name="Meyer Raphael (PAR-ES)" userId="79615dfe-ed48-4e74-a40f-4f7b034c1c27" providerId="ADAL" clId="{BD78FBA8-28CB-4801-9164-9A1036786C5F}" dt="2021-06-14T07:38:53.770" v="47"/>
        <pc:sldMkLst>
          <pc:docMk/>
          <pc:sldMk cId="1559304935" sldId="363"/>
        </pc:sldMkLst>
        <pc:spChg chg="mod">
          <ac:chgData name="Meyer Raphael (PAR-ES)" userId="79615dfe-ed48-4e74-a40f-4f7b034c1c27" providerId="ADAL" clId="{BD78FBA8-28CB-4801-9164-9A1036786C5F}" dt="2021-06-14T07:38:44.702" v="46"/>
          <ac:spMkLst>
            <pc:docMk/>
            <pc:sldMk cId="1559304935" sldId="363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BD78FBA8-28CB-4801-9164-9A1036786C5F}" dt="2021-06-14T07:38:53.770" v="47"/>
          <ac:spMkLst>
            <pc:docMk/>
            <pc:sldMk cId="1559304935" sldId="363"/>
            <ac:spMk id="10" creationId="{077DFD58-E5EE-4B68-9325-D935DB04DD40}"/>
          </ac:spMkLst>
        </pc:spChg>
      </pc:sldChg>
      <pc:sldChg chg="add ord">
        <pc:chgData name="Meyer Raphael (PAR-ES)" userId="79615dfe-ed48-4e74-a40f-4f7b034c1c27" providerId="ADAL" clId="{BD78FBA8-28CB-4801-9164-9A1036786C5F}" dt="2021-06-14T07:38:30.720" v="43"/>
        <pc:sldMkLst>
          <pc:docMk/>
          <pc:sldMk cId="2043265091" sldId="364"/>
        </pc:sldMkLst>
      </pc:sldChg>
    </pc:docChg>
  </pc:docChgLst>
  <pc:docChgLst>
    <pc:chgData name="Meyer Raphael (PAR-ES)" userId="79615dfe-ed48-4e74-a40f-4f7b034c1c27" providerId="ADAL" clId="{3F817C4B-F866-4FC9-921E-DA547AE7CCD2}"/>
    <pc:docChg chg="modSld">
      <pc:chgData name="Meyer Raphael (PAR-ES)" userId="79615dfe-ed48-4e74-a40f-4f7b034c1c27" providerId="ADAL" clId="{3F817C4B-F866-4FC9-921E-DA547AE7CCD2}" dt="2021-11-04T13:41:11.916" v="44" actId="1038"/>
      <pc:docMkLst>
        <pc:docMk/>
      </pc:docMkLst>
      <pc:sldChg chg="modSp mod">
        <pc:chgData name="Meyer Raphael (PAR-ES)" userId="79615dfe-ed48-4e74-a40f-4f7b034c1c27" providerId="ADAL" clId="{3F817C4B-F866-4FC9-921E-DA547AE7CCD2}" dt="2021-11-04T13:40:48.028" v="10" actId="1038"/>
        <pc:sldMkLst>
          <pc:docMk/>
          <pc:sldMk cId="3808035539" sldId="270"/>
        </pc:sldMkLst>
        <pc:spChg chg="mod">
          <ac:chgData name="Meyer Raphael (PAR-ES)" userId="79615dfe-ed48-4e74-a40f-4f7b034c1c27" providerId="ADAL" clId="{3F817C4B-F866-4FC9-921E-DA547AE7CCD2}" dt="2021-11-04T13:40:48.028" v="10" actId="1038"/>
          <ac:spMkLst>
            <pc:docMk/>
            <pc:sldMk cId="3808035539" sldId="270"/>
            <ac:spMk id="10" creationId="{41B9B9AB-4B12-4760-AF37-4FABDDFAE68B}"/>
          </ac:spMkLst>
        </pc:spChg>
      </pc:sldChg>
      <pc:sldChg chg="modSp mod">
        <pc:chgData name="Meyer Raphael (PAR-ES)" userId="79615dfe-ed48-4e74-a40f-4f7b034c1c27" providerId="ADAL" clId="{3F817C4B-F866-4FC9-921E-DA547AE7CCD2}" dt="2021-11-04T13:40:56.482" v="21" actId="1038"/>
        <pc:sldMkLst>
          <pc:docMk/>
          <pc:sldMk cId="3677740869" sldId="271"/>
        </pc:sldMkLst>
        <pc:spChg chg="mod">
          <ac:chgData name="Meyer Raphael (PAR-ES)" userId="79615dfe-ed48-4e74-a40f-4f7b034c1c27" providerId="ADAL" clId="{3F817C4B-F866-4FC9-921E-DA547AE7CCD2}" dt="2021-11-04T13:40:56.482" v="21" actId="1038"/>
          <ac:spMkLst>
            <pc:docMk/>
            <pc:sldMk cId="3677740869" sldId="271"/>
            <ac:spMk id="6" creationId="{43DF758D-1D72-4940-A1AE-B914B7A641D5}"/>
          </ac:spMkLst>
        </pc:spChg>
      </pc:sldChg>
      <pc:sldChg chg="modSp mod">
        <pc:chgData name="Meyer Raphael (PAR-ES)" userId="79615dfe-ed48-4e74-a40f-4f7b034c1c27" providerId="ADAL" clId="{3F817C4B-F866-4FC9-921E-DA547AE7CCD2}" dt="2021-11-04T13:41:04.249" v="33" actId="1038"/>
        <pc:sldMkLst>
          <pc:docMk/>
          <pc:sldMk cId="1963209825" sldId="272"/>
        </pc:sldMkLst>
        <pc:spChg chg="mod">
          <ac:chgData name="Meyer Raphael (PAR-ES)" userId="79615dfe-ed48-4e74-a40f-4f7b034c1c27" providerId="ADAL" clId="{3F817C4B-F866-4FC9-921E-DA547AE7CCD2}" dt="2021-11-04T13:41:04.249" v="33" actId="1038"/>
          <ac:spMkLst>
            <pc:docMk/>
            <pc:sldMk cId="1963209825" sldId="272"/>
            <ac:spMk id="6" creationId="{CF6DBC6D-330A-4C20-9AEB-024C54AD5363}"/>
          </ac:spMkLst>
        </pc:spChg>
      </pc:sldChg>
      <pc:sldChg chg="modSp mod">
        <pc:chgData name="Meyer Raphael (PAR-ES)" userId="79615dfe-ed48-4e74-a40f-4f7b034c1c27" providerId="ADAL" clId="{3F817C4B-F866-4FC9-921E-DA547AE7CCD2}" dt="2021-11-04T13:41:11.916" v="44" actId="1038"/>
        <pc:sldMkLst>
          <pc:docMk/>
          <pc:sldMk cId="1065586608" sldId="273"/>
        </pc:sldMkLst>
        <pc:spChg chg="mod">
          <ac:chgData name="Meyer Raphael (PAR-ES)" userId="79615dfe-ed48-4e74-a40f-4f7b034c1c27" providerId="ADAL" clId="{3F817C4B-F866-4FC9-921E-DA547AE7CCD2}" dt="2021-11-04T13:41:11.916" v="44" actId="1038"/>
          <ac:spMkLst>
            <pc:docMk/>
            <pc:sldMk cId="1065586608" sldId="273"/>
            <ac:spMk id="6" creationId="{E0F162F0-F370-43B9-9CC4-2142C851FD99}"/>
          </ac:spMkLst>
        </pc:spChg>
      </pc:sldChg>
    </pc:docChg>
  </pc:docChgLst>
  <pc:docChgLst>
    <pc:chgData name="Weigel Stefan (PAR-EPS)" userId="fd3b2067-2981-4ad8-bf3a-d2e1004e4fa8" providerId="ADAL" clId="{78C2D84D-A09F-4706-9234-7FE5CED263BF}"/>
    <pc:docChg chg="modSld">
      <pc:chgData name="Weigel Stefan (PAR-EPS)" userId="fd3b2067-2981-4ad8-bf3a-d2e1004e4fa8" providerId="ADAL" clId="{78C2D84D-A09F-4706-9234-7FE5CED263BF}" dt="2025-02-24T11:03:25.463" v="26" actId="20577"/>
      <pc:docMkLst>
        <pc:docMk/>
      </pc:docMkLst>
      <pc:sldChg chg="modSp mod">
        <pc:chgData name="Weigel Stefan (PAR-EPS)" userId="fd3b2067-2981-4ad8-bf3a-d2e1004e4fa8" providerId="ADAL" clId="{78C2D84D-A09F-4706-9234-7FE5CED263BF}" dt="2025-02-24T11:03:25.463" v="26" actId="20577"/>
        <pc:sldMkLst>
          <pc:docMk/>
          <pc:sldMk cId="3865012081" sldId="415"/>
        </pc:sldMkLst>
        <pc:spChg chg="mod">
          <ac:chgData name="Weigel Stefan (PAR-EPS)" userId="fd3b2067-2981-4ad8-bf3a-d2e1004e4fa8" providerId="ADAL" clId="{78C2D84D-A09F-4706-9234-7FE5CED263BF}" dt="2025-02-24T11:03:25.463" v="26" actId="20577"/>
          <ac:spMkLst>
            <pc:docMk/>
            <pc:sldMk cId="3865012081" sldId="415"/>
            <ac:spMk id="11" creationId="{45495507-A500-4876-A7D7-039B7559AD0C}"/>
          </ac:spMkLst>
        </pc:spChg>
        <pc:graphicFrameChg chg="mod">
          <ac:chgData name="Weigel Stefan (PAR-EPS)" userId="fd3b2067-2981-4ad8-bf3a-d2e1004e4fa8" providerId="ADAL" clId="{78C2D84D-A09F-4706-9234-7FE5CED263BF}" dt="2025-02-14T18:24:42.692" v="8"/>
          <ac:graphicFrameMkLst>
            <pc:docMk/>
            <pc:sldMk cId="3865012081" sldId="415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5BDC4DE6-AEE0-4FC4-A6D7-CBAF56E9819B}"/>
    <pc:docChg chg="undo redo custSel addSld delSld modSld sldOrd modMainMaster">
      <pc:chgData name="Meyer Raphael (PAR-ES)" userId="79615dfe-ed48-4e74-a40f-4f7b034c1c27" providerId="ADAL" clId="{5BDC4DE6-AEE0-4FC4-A6D7-CBAF56E9819B}" dt="2021-10-20T08:26:05.944" v="339"/>
      <pc:docMkLst>
        <pc:docMk/>
      </pc:docMkLst>
      <pc:sldChg chg="modSp del mod">
        <pc:chgData name="Meyer Raphael (PAR-ES)" userId="79615dfe-ed48-4e74-a40f-4f7b034c1c27" providerId="ADAL" clId="{5BDC4DE6-AEE0-4FC4-A6D7-CBAF56E9819B}" dt="2021-10-19T12:51:52.524" v="244" actId="47"/>
        <pc:sldMkLst>
          <pc:docMk/>
          <pc:sldMk cId="1537997412" sldId="373"/>
        </pc:sldMkLst>
        <pc:spChg chg="mod">
          <ac:chgData name="Meyer Raphael (PAR-ES)" userId="79615dfe-ed48-4e74-a40f-4f7b034c1c27" providerId="ADAL" clId="{5BDC4DE6-AEE0-4FC4-A6D7-CBAF56E9819B}" dt="2021-10-19T12:29:43.220" v="3" actId="207"/>
          <ac:spMkLst>
            <pc:docMk/>
            <pc:sldMk cId="1537997412" sldId="373"/>
            <ac:spMk id="2" creationId="{5E8A4EFD-4DC4-43AA-95D5-75F07C9AB845}"/>
          </ac:spMkLst>
        </pc:spChg>
        <pc:spChg chg="mod">
          <ac:chgData name="Meyer Raphael (PAR-ES)" userId="79615dfe-ed48-4e74-a40f-4f7b034c1c27" providerId="ADAL" clId="{5BDC4DE6-AEE0-4FC4-A6D7-CBAF56E9819B}" dt="2021-10-19T12:40:05.858" v="51" actId="120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5BDC4DE6-AEE0-4FC4-A6D7-CBAF56E9819B}" dt="2021-10-19T12:50:48.441" v="240" actId="208"/>
          <ac:spMkLst>
            <pc:docMk/>
            <pc:sldMk cId="1537997412" sldId="373"/>
            <ac:spMk id="16" creationId="{12071265-4F7A-4F0C-9EDF-46D776DCEF56}"/>
          </ac:spMkLst>
        </pc:spChg>
        <pc:spChg chg="mod">
          <ac:chgData name="Meyer Raphael (PAR-ES)" userId="79615dfe-ed48-4e74-a40f-4f7b034c1c27" providerId="ADAL" clId="{5BDC4DE6-AEE0-4FC4-A6D7-CBAF56E9819B}" dt="2021-10-19T12:51:12.456" v="242" actId="2085"/>
          <ac:spMkLst>
            <pc:docMk/>
            <pc:sldMk cId="1537997412" sldId="373"/>
            <ac:spMk id="22" creationId="{B3F5B9B8-EDA8-430F-83AA-59E4DAA4DCA3}"/>
          </ac:spMkLst>
        </pc:spChg>
        <pc:spChg chg="mod">
          <ac:chgData name="Meyer Raphael (PAR-ES)" userId="79615dfe-ed48-4e74-a40f-4f7b034c1c27" providerId="ADAL" clId="{5BDC4DE6-AEE0-4FC4-A6D7-CBAF56E9819B}" dt="2021-10-19T12:50:48.441" v="240" actId="208"/>
          <ac:spMkLst>
            <pc:docMk/>
            <pc:sldMk cId="1537997412" sldId="373"/>
            <ac:spMk id="24" creationId="{FD07A55C-6879-4E52-B5A8-38679864E2FC}"/>
          </ac:spMkLst>
        </pc:spChg>
        <pc:spChg chg="mod">
          <ac:chgData name="Meyer Raphael (PAR-ES)" userId="79615dfe-ed48-4e74-a40f-4f7b034c1c27" providerId="ADAL" clId="{5BDC4DE6-AEE0-4FC4-A6D7-CBAF56E9819B}" dt="2021-10-19T12:28:37.530" v="0" actId="255"/>
          <ac:spMkLst>
            <pc:docMk/>
            <pc:sldMk cId="1537997412" sldId="373"/>
            <ac:spMk id="26" creationId="{B2A2B17F-5283-4548-8C7D-95077C2EAD04}"/>
          </ac:spMkLst>
        </pc:spChg>
        <pc:spChg chg="mod">
          <ac:chgData name="Meyer Raphael (PAR-ES)" userId="79615dfe-ed48-4e74-a40f-4f7b034c1c27" providerId="ADAL" clId="{5BDC4DE6-AEE0-4FC4-A6D7-CBAF56E9819B}" dt="2021-10-19T12:51:09.724" v="241" actId="2085"/>
          <ac:spMkLst>
            <pc:docMk/>
            <pc:sldMk cId="1537997412" sldId="373"/>
            <ac:spMk id="28" creationId="{582710AA-075B-42A9-AAE8-776AAD968DF6}"/>
          </ac:spMkLst>
        </pc:spChg>
        <pc:graphicFrameChg chg="mod">
          <ac:chgData name="Meyer Raphael (PAR-ES)" userId="79615dfe-ed48-4e74-a40f-4f7b034c1c27" providerId="ADAL" clId="{5BDC4DE6-AEE0-4FC4-A6D7-CBAF56E9819B}" dt="2021-10-19T12:40:48.750" v="55" actId="14100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cxnChg chg="mod">
          <ac:chgData name="Meyer Raphael (PAR-ES)" userId="79615dfe-ed48-4e74-a40f-4f7b034c1c27" providerId="ADAL" clId="{5BDC4DE6-AEE0-4FC4-A6D7-CBAF56E9819B}" dt="2021-10-19T12:34:19.550" v="6" actId="208"/>
          <ac:cxnSpMkLst>
            <pc:docMk/>
            <pc:sldMk cId="1537997412" sldId="373"/>
            <ac:cxnSpMk id="17" creationId="{ADB86D40-94DA-4EA6-A13C-F322B879613C}"/>
          </ac:cxnSpMkLst>
        </pc:cxnChg>
        <pc:cxnChg chg="mod">
          <ac:chgData name="Meyer Raphael (PAR-ES)" userId="79615dfe-ed48-4e74-a40f-4f7b034c1c27" providerId="ADAL" clId="{5BDC4DE6-AEE0-4FC4-A6D7-CBAF56E9819B}" dt="2021-10-19T12:34:19.550" v="6" actId="208"/>
          <ac:cxnSpMkLst>
            <pc:docMk/>
            <pc:sldMk cId="1537997412" sldId="373"/>
            <ac:cxnSpMk id="18" creationId="{4AD487EB-8B7D-42D2-9F65-FA2AF08A717F}"/>
          </ac:cxnSpMkLst>
        </pc:cxnChg>
        <pc:cxnChg chg="mod">
          <ac:chgData name="Meyer Raphael (PAR-ES)" userId="79615dfe-ed48-4e74-a40f-4f7b034c1c27" providerId="ADAL" clId="{5BDC4DE6-AEE0-4FC4-A6D7-CBAF56E9819B}" dt="2021-10-19T12:34:19.550" v="6" actId="208"/>
          <ac:cxnSpMkLst>
            <pc:docMk/>
            <pc:sldMk cId="1537997412" sldId="373"/>
            <ac:cxnSpMk id="21" creationId="{70B5456D-B5DD-4516-B6A3-B39AEE671B52}"/>
          </ac:cxnSpMkLst>
        </pc:cxnChg>
      </pc:sldChg>
      <pc:sldChg chg="modSp del mod ord">
        <pc:chgData name="Meyer Raphael (PAR-ES)" userId="79615dfe-ed48-4e74-a40f-4f7b034c1c27" providerId="ADAL" clId="{5BDC4DE6-AEE0-4FC4-A6D7-CBAF56E9819B}" dt="2021-10-19T13:12:48.434" v="292" actId="47"/>
        <pc:sldMkLst>
          <pc:docMk/>
          <pc:sldMk cId="1860183250" sldId="377"/>
        </pc:sldMkLst>
        <pc:spChg chg="mod">
          <ac:chgData name="Meyer Raphael (PAR-ES)" userId="79615dfe-ed48-4e74-a40f-4f7b034c1c27" providerId="ADAL" clId="{5BDC4DE6-AEE0-4FC4-A6D7-CBAF56E9819B}" dt="2021-10-19T12:28:44.098" v="1" actId="255"/>
          <ac:spMkLst>
            <pc:docMk/>
            <pc:sldMk cId="1860183250" sldId="377"/>
            <ac:spMk id="23" creationId="{BB914326-7AE8-4E56-8D70-FE10C57F72D7}"/>
          </ac:spMkLst>
        </pc:spChg>
      </pc:sldChg>
      <pc:sldChg chg="modSp del mod">
        <pc:chgData name="Meyer Raphael (PAR-ES)" userId="79615dfe-ed48-4e74-a40f-4f7b034c1c27" providerId="ADAL" clId="{5BDC4DE6-AEE0-4FC4-A6D7-CBAF56E9819B}" dt="2021-10-19T13:18:57.314" v="328" actId="47"/>
        <pc:sldMkLst>
          <pc:docMk/>
          <pc:sldMk cId="3254615737" sldId="378"/>
        </pc:sldMkLst>
        <pc:spChg chg="mod">
          <ac:chgData name="Meyer Raphael (PAR-ES)" userId="79615dfe-ed48-4e74-a40f-4f7b034c1c27" providerId="ADAL" clId="{5BDC4DE6-AEE0-4FC4-A6D7-CBAF56E9819B}" dt="2021-10-19T12:28:50.641" v="2" actId="255"/>
          <ac:spMkLst>
            <pc:docMk/>
            <pc:sldMk cId="3254615737" sldId="378"/>
            <ac:spMk id="23" creationId="{C7EA10FB-93CC-4AA7-954F-92959A012B4C}"/>
          </ac:spMkLst>
        </pc:spChg>
      </pc:sldChg>
      <pc:sldChg chg="new del">
        <pc:chgData name="Meyer Raphael (PAR-ES)" userId="79615dfe-ed48-4e74-a40f-4f7b034c1c27" providerId="ADAL" clId="{5BDC4DE6-AEE0-4FC4-A6D7-CBAF56E9819B}" dt="2021-10-19T12:35:27.906" v="9" actId="2696"/>
        <pc:sldMkLst>
          <pc:docMk/>
          <pc:sldMk cId="189337811" sldId="379"/>
        </pc:sldMkLst>
      </pc:sldChg>
      <pc:sldChg chg="addSp delSp modSp add del mod modNotesTx">
        <pc:chgData name="Meyer Raphael (PAR-ES)" userId="79615dfe-ed48-4e74-a40f-4f7b034c1c27" providerId="ADAL" clId="{5BDC4DE6-AEE0-4FC4-A6D7-CBAF56E9819B}" dt="2021-10-20T08:26:05.944" v="339"/>
        <pc:sldMkLst>
          <pc:docMk/>
          <pc:sldMk cId="1199121354" sldId="417"/>
        </pc:sldMkLst>
        <pc:spChg chg="del">
          <ac:chgData name="Meyer Raphael (PAR-ES)" userId="79615dfe-ed48-4e74-a40f-4f7b034c1c27" providerId="ADAL" clId="{5BDC4DE6-AEE0-4FC4-A6D7-CBAF56E9819B}" dt="2021-10-19T12:41:25.427" v="58" actId="478"/>
          <ac:spMkLst>
            <pc:docMk/>
            <pc:sldMk cId="1199121354" sldId="417"/>
            <ac:spMk id="3" creationId="{81D85563-85B7-4BE0-9014-757DF2B14631}"/>
          </ac:spMkLst>
        </pc:spChg>
        <pc:spChg chg="del">
          <ac:chgData name="Meyer Raphael (PAR-ES)" userId="79615dfe-ed48-4e74-a40f-4f7b034c1c27" providerId="ADAL" clId="{5BDC4DE6-AEE0-4FC4-A6D7-CBAF56E9819B}" dt="2021-10-19T12:51:44.732" v="243" actId="478"/>
          <ac:spMkLst>
            <pc:docMk/>
            <pc:sldMk cId="1199121354" sldId="417"/>
            <ac:spMk id="4" creationId="{8B992646-8B87-4BF7-B103-FB9C4D8806E0}"/>
          </ac:spMkLst>
        </pc:spChg>
        <pc:spChg chg="add del mod">
          <ac:chgData name="Meyer Raphael (PAR-ES)" userId="79615dfe-ed48-4e74-a40f-4f7b034c1c27" providerId="ADAL" clId="{5BDC4DE6-AEE0-4FC4-A6D7-CBAF56E9819B}" dt="2021-10-19T12:41:29.708" v="59" actId="478"/>
          <ac:spMkLst>
            <pc:docMk/>
            <pc:sldMk cId="1199121354" sldId="417"/>
            <ac:spMk id="5" creationId="{4A465223-3DBF-44A6-961C-0E631C20DB87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9" creationId="{F70BA3D6-38B0-481C-8A0D-51F378728B1F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18" creationId="{4D61A480-4375-4E7D-845D-FEA84CE92776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0" creationId="{BF4350EB-45E0-46D5-8DEB-774EE2C45342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1" creationId="{2C725245-EFA2-4BB9-9551-1521B4A61D70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2" creationId="{6D4770D2-A240-46AA-914B-7F3F8B23F92F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3" creationId="{6A9D8C72-2A13-4E03-88F6-2938FB5D8EDA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27" creationId="{8EDBFB5F-27ED-4596-9E05-87CF9C4ADD1E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30" creationId="{D3D42411-BE14-4553-B813-E619B987CCCE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2" creationId="{47134A6E-0CFD-4C70-BDB7-952DDD2B62F5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3" creationId="{E4BD6B9B-73EF-41CF-B331-47D10F440456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4" creationId="{8E7CFBFF-CA18-46D2-88F2-09D880D7CB47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5" creationId="{D197CDE1-7E32-4A76-AA03-0737FEF707EC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6" creationId="{723475C1-9FA4-49E7-8B98-E47E3554B531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7" creationId="{DDF7F85A-6345-49B3-A0F0-70C890DEC449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8" creationId="{5215BE24-8823-4A0D-A314-B6816F73075A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49" creationId="{9D09A6A0-0339-446B-8C7B-596A0DE96E4E}"/>
          </ac:spMkLst>
        </pc:spChg>
        <pc:spChg chg="del">
          <ac:chgData name="Meyer Raphael (PAR-ES)" userId="79615dfe-ed48-4e74-a40f-4f7b034c1c27" providerId="ADAL" clId="{5BDC4DE6-AEE0-4FC4-A6D7-CBAF56E9819B}" dt="2021-10-19T12:41:21.461" v="57" actId="478"/>
          <ac:spMkLst>
            <pc:docMk/>
            <pc:sldMk cId="1199121354" sldId="417"/>
            <ac:spMk id="50" creationId="{2F80CDAB-6693-427E-B826-C619845B8297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3" creationId="{CA8629B4-B72B-41CF-828C-22EAFDC67081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5" creationId="{93F73DE2-6A51-4A7F-BC84-1AF48150C1D7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6" creationId="{88CCB16A-02C4-4A91-9CB8-C580F7CFEBCE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59" creationId="{FD945A8B-0A9B-4D36-9D8E-7B57385A46DF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0" creationId="{81A5F23D-8B28-425C-8347-C6063107E047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1" creationId="{30F17C3A-1B2D-4078-8434-07AA6A114385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2" creationId="{468AAB52-3ACA-4B59-8C12-88F5D5757029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3" creationId="{EC407985-9F31-4959-AE2E-AE6E8EF56633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6" creationId="{16D25EC2-FF5F-4462-80C4-EABC073642F3}"/>
          </ac:spMkLst>
        </pc:spChg>
        <pc:spChg chg="add del mod">
          <ac:chgData name="Meyer Raphael (PAR-ES)" userId="79615dfe-ed48-4e74-a40f-4f7b034c1c27" providerId="ADAL" clId="{5BDC4DE6-AEE0-4FC4-A6D7-CBAF56E9819B}" dt="2021-10-19T12:41:42.293" v="63"/>
          <ac:spMkLst>
            <pc:docMk/>
            <pc:sldMk cId="1199121354" sldId="417"/>
            <ac:spMk id="67" creationId="{5CD34814-22F9-4E27-BBF9-B3B50AAEC510}"/>
          </ac:spMkLst>
        </pc:spChg>
        <pc:spChg chg="add mod">
          <ac:chgData name="Meyer Raphael (PAR-ES)" userId="79615dfe-ed48-4e74-a40f-4f7b034c1c27" providerId="ADAL" clId="{5BDC4DE6-AEE0-4FC4-A6D7-CBAF56E9819B}" dt="2021-10-19T12:48:06.231" v="199" actId="1038"/>
          <ac:spMkLst>
            <pc:docMk/>
            <pc:sldMk cId="1199121354" sldId="417"/>
            <ac:spMk id="70" creationId="{97128262-C4DB-45FF-9830-B2B3CB59FCB9}"/>
          </ac:spMkLst>
        </pc:spChg>
        <pc:spChg chg="add mod">
          <ac:chgData name="Meyer Raphael (PAR-ES)" userId="79615dfe-ed48-4e74-a40f-4f7b034c1c27" providerId="ADAL" clId="{5BDC4DE6-AEE0-4FC4-A6D7-CBAF56E9819B}" dt="2021-10-19T12:42:26.402" v="71" actId="1036"/>
          <ac:spMkLst>
            <pc:docMk/>
            <pc:sldMk cId="1199121354" sldId="417"/>
            <ac:spMk id="72" creationId="{6F9FBCE7-5D15-4CAA-93AE-6B499E43CCB1}"/>
          </ac:spMkLst>
        </pc:spChg>
        <pc:spChg chg="add mod">
          <ac:chgData name="Meyer Raphael (PAR-ES)" userId="79615dfe-ed48-4e74-a40f-4f7b034c1c27" providerId="ADAL" clId="{5BDC4DE6-AEE0-4FC4-A6D7-CBAF56E9819B}" dt="2021-10-19T12:48:41.948" v="236" actId="1038"/>
          <ac:spMkLst>
            <pc:docMk/>
            <pc:sldMk cId="1199121354" sldId="417"/>
            <ac:spMk id="73" creationId="{B5D91A14-94DF-47AC-B0A6-03933B02977C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6" creationId="{5557F6F9-66AD-4DED-9A42-7FB08C22F3FB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7" creationId="{173BBFC2-588A-4D4B-A34B-619BBA0689E6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8" creationId="{B20A57DC-4D38-4065-B8FA-8ECB9A858165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79" creationId="{1630E9BD-5F7C-4F45-B986-3CEE5B7EF862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80" creationId="{0B09E808-A6DF-45C1-94FD-29227B7F4709}"/>
          </ac:spMkLst>
        </pc:spChg>
        <pc:spChg chg="add mod">
          <ac:chgData name="Meyer Raphael (PAR-ES)" userId="79615dfe-ed48-4e74-a40f-4f7b034c1c27" providerId="ADAL" clId="{5BDC4DE6-AEE0-4FC4-A6D7-CBAF56E9819B}" dt="2021-10-19T12:48:16.470" v="201" actId="1076"/>
          <ac:spMkLst>
            <pc:docMk/>
            <pc:sldMk cId="1199121354" sldId="417"/>
            <ac:spMk id="83" creationId="{B8DCE921-BC0E-49AB-ADDE-F6CE5BB90E92}"/>
          </ac:spMkLst>
        </pc:spChg>
        <pc:spChg chg="add mod">
          <ac:chgData name="Meyer Raphael (PAR-ES)" userId="79615dfe-ed48-4e74-a40f-4f7b034c1c27" providerId="ADAL" clId="{5BDC4DE6-AEE0-4FC4-A6D7-CBAF56E9819B}" dt="2021-10-19T12:41:42.316" v="64"/>
          <ac:spMkLst>
            <pc:docMk/>
            <pc:sldMk cId="1199121354" sldId="417"/>
            <ac:spMk id="84" creationId="{F08B6033-FC3D-4B76-85D8-914B11407B3C}"/>
          </ac:spMkLst>
        </pc:s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11" creationId="{381633ED-7E60-4EF5-ABDE-0A6E66941F1E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19" creationId="{CD4175A5-40B1-4B70-83E4-D1AC8E7D49C8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32" creationId="{31592520-ECF4-44BB-948B-4F969CB683CC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36" creationId="{70BADF19-335E-4E30-A9C6-AAE735CA9D31}"/>
          </ac:grpSpMkLst>
        </pc:grpChg>
        <pc:grpChg chg="del">
          <ac:chgData name="Meyer Raphael (PAR-ES)" userId="79615dfe-ed48-4e74-a40f-4f7b034c1c27" providerId="ADAL" clId="{5BDC4DE6-AEE0-4FC4-A6D7-CBAF56E9819B}" dt="2021-10-19T12:41:21.461" v="57" actId="478"/>
          <ac:grpSpMkLst>
            <pc:docMk/>
            <pc:sldMk cId="1199121354" sldId="417"/>
            <ac:grpSpMk id="39" creationId="{F499651E-79A4-4EAE-9A7E-6E7B49050531}"/>
          </ac:grpSpMkLst>
        </pc:grpChg>
        <pc:graphicFrameChg chg="add del mod">
          <ac:chgData name="Meyer Raphael (PAR-ES)" userId="79615dfe-ed48-4e74-a40f-4f7b034c1c27" providerId="ADAL" clId="{5BDC4DE6-AEE0-4FC4-A6D7-CBAF56E9819B}" dt="2021-10-19T12:41:42.293" v="63"/>
          <ac:graphicFrameMkLst>
            <pc:docMk/>
            <pc:sldMk cId="1199121354" sldId="417"/>
            <ac:graphicFrameMk id="51" creationId="{0857285B-009C-4C3E-B02D-E05A3AEE6F5F}"/>
          </ac:graphicFrameMkLst>
        </pc:graphicFrameChg>
        <pc:graphicFrameChg chg="add mod">
          <ac:chgData name="Meyer Raphael (PAR-ES)" userId="79615dfe-ed48-4e74-a40f-4f7b034c1c27" providerId="ADAL" clId="{5BDC4DE6-AEE0-4FC4-A6D7-CBAF56E9819B}" dt="2021-10-19T12:46:44.409" v="173"/>
          <ac:graphicFrameMkLst>
            <pc:docMk/>
            <pc:sldMk cId="1199121354" sldId="417"/>
            <ac:graphicFrameMk id="68" creationId="{41D4B4B9-45BD-4B09-B57A-D7C615C4CD23}"/>
          </ac:graphicFrameMkLst>
        </pc:graphicFrameChg>
        <pc:graphicFrameChg chg="add del mod">
          <ac:chgData name="Meyer Raphael (PAR-ES)" userId="79615dfe-ed48-4e74-a40f-4f7b034c1c27" providerId="ADAL" clId="{5BDC4DE6-AEE0-4FC4-A6D7-CBAF56E9819B}" dt="2021-10-19T12:45:59.908" v="171" actId="478"/>
          <ac:graphicFrameMkLst>
            <pc:docMk/>
            <pc:sldMk cId="1199121354" sldId="417"/>
            <ac:graphicFrameMk id="85" creationId="{08BC2BD6-BD93-4DA9-9ABD-A9DEC97CA7D1}"/>
          </ac:graphicFrameMkLst>
        </pc:graphicFrameChg>
        <pc:cxnChg chg="add del mod">
          <ac:chgData name="Meyer Raphael (PAR-ES)" userId="79615dfe-ed48-4e74-a40f-4f7b034c1c27" providerId="ADAL" clId="{5BDC4DE6-AEE0-4FC4-A6D7-CBAF56E9819B}" dt="2021-10-19T12:46:56.872" v="174" actId="478"/>
          <ac:cxnSpMkLst>
            <pc:docMk/>
            <pc:sldMk cId="1199121354" sldId="417"/>
            <ac:cxnSpMk id="7" creationId="{39AD7DAF-3336-4F8F-AAAB-7455DF6655CC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2" creationId="{BCE94ADE-5EA0-41D6-B857-09AAE153FB73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4" creationId="{AC02757B-DF32-4B11-A1B6-E6603C463F1C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7" creationId="{E3EFA056-559D-4F93-98BA-46F47EDA0B4F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58" creationId="{B7EEEFEC-0DDE-417D-A37E-6387DC936A8C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64" creationId="{009F0525-6953-423A-A0C5-BE7F93368B43}"/>
          </ac:cxnSpMkLst>
        </pc:cxnChg>
        <pc:cxnChg chg="add del mod">
          <ac:chgData name="Meyer Raphael (PAR-ES)" userId="79615dfe-ed48-4e74-a40f-4f7b034c1c27" providerId="ADAL" clId="{5BDC4DE6-AEE0-4FC4-A6D7-CBAF56E9819B}" dt="2021-10-19T12:41:42.293" v="63"/>
          <ac:cxnSpMkLst>
            <pc:docMk/>
            <pc:sldMk cId="1199121354" sldId="417"/>
            <ac:cxnSpMk id="65" creationId="{F82B5FEE-B681-4AD5-A8BE-F2CEC176AAF7}"/>
          </ac:cxnSpMkLst>
        </pc:cxnChg>
        <pc:cxnChg chg="add mod">
          <ac:chgData name="Meyer Raphael (PAR-ES)" userId="79615dfe-ed48-4e74-a40f-4f7b034c1c27" providerId="ADAL" clId="{5BDC4DE6-AEE0-4FC4-A6D7-CBAF56E9819B}" dt="2021-10-19T12:48:06.231" v="199" actId="1038"/>
          <ac:cxnSpMkLst>
            <pc:docMk/>
            <pc:sldMk cId="1199121354" sldId="417"/>
            <ac:cxnSpMk id="69" creationId="{46E56FF7-63FD-4F29-A682-A41C68B2DFB4}"/>
          </ac:cxnSpMkLst>
        </pc:cxnChg>
        <pc:cxnChg chg="add mod">
          <ac:chgData name="Meyer Raphael (PAR-ES)" userId="79615dfe-ed48-4e74-a40f-4f7b034c1c27" providerId="ADAL" clId="{5BDC4DE6-AEE0-4FC4-A6D7-CBAF56E9819B}" dt="2021-10-19T12:48:41.948" v="236" actId="1038"/>
          <ac:cxnSpMkLst>
            <pc:docMk/>
            <pc:sldMk cId="1199121354" sldId="417"/>
            <ac:cxnSpMk id="71" creationId="{B11A0BDA-48C0-4B0E-946A-61B766F1FFE8}"/>
          </ac:cxnSpMkLst>
        </pc:cxnChg>
        <pc:cxnChg chg="add mod">
          <ac:chgData name="Meyer Raphael (PAR-ES)" userId="79615dfe-ed48-4e74-a40f-4f7b034c1c27" providerId="ADAL" clId="{5BDC4DE6-AEE0-4FC4-A6D7-CBAF56E9819B}" dt="2021-10-19T12:47:05.678" v="180" actId="1038"/>
          <ac:cxnSpMkLst>
            <pc:docMk/>
            <pc:sldMk cId="1199121354" sldId="417"/>
            <ac:cxnSpMk id="74" creationId="{D7E58C1A-BD59-45B7-88A0-BCE35B2770F9}"/>
          </ac:cxnSpMkLst>
        </pc:cxnChg>
        <pc:cxnChg chg="add mod">
          <ac:chgData name="Meyer Raphael (PAR-ES)" userId="79615dfe-ed48-4e74-a40f-4f7b034c1c27" providerId="ADAL" clId="{5BDC4DE6-AEE0-4FC4-A6D7-CBAF56E9819B}" dt="2021-10-19T13:14:03.011" v="300" actId="14100"/>
          <ac:cxnSpMkLst>
            <pc:docMk/>
            <pc:sldMk cId="1199121354" sldId="417"/>
            <ac:cxnSpMk id="75" creationId="{C61E375B-2BF6-4CFE-A117-F1B033D18530}"/>
          </ac:cxnSpMkLst>
        </pc:cxnChg>
        <pc:cxnChg chg="add mod">
          <ac:chgData name="Meyer Raphael (PAR-ES)" userId="79615dfe-ed48-4e74-a40f-4f7b034c1c27" providerId="ADAL" clId="{5BDC4DE6-AEE0-4FC4-A6D7-CBAF56E9819B}" dt="2021-10-19T13:14:26.251" v="303" actId="14100"/>
          <ac:cxnSpMkLst>
            <pc:docMk/>
            <pc:sldMk cId="1199121354" sldId="417"/>
            <ac:cxnSpMk id="81" creationId="{077B3997-639A-4D61-8279-A4B77BBDF59A}"/>
          </ac:cxnSpMkLst>
        </pc:cxnChg>
        <pc:cxnChg chg="add mod">
          <ac:chgData name="Meyer Raphael (PAR-ES)" userId="79615dfe-ed48-4e74-a40f-4f7b034c1c27" providerId="ADAL" clId="{5BDC4DE6-AEE0-4FC4-A6D7-CBAF56E9819B}" dt="2021-10-19T13:14:12.149" v="301" actId="14100"/>
          <ac:cxnSpMkLst>
            <pc:docMk/>
            <pc:sldMk cId="1199121354" sldId="417"/>
            <ac:cxnSpMk id="82" creationId="{2947710C-C5CE-445D-8763-663FCA730DFC}"/>
          </ac:cxnSpMkLst>
        </pc:cxnChg>
      </pc:sldChg>
      <pc:sldChg chg="add del">
        <pc:chgData name="Meyer Raphael (PAR-ES)" userId="79615dfe-ed48-4e74-a40f-4f7b034c1c27" providerId="ADAL" clId="{5BDC4DE6-AEE0-4FC4-A6D7-CBAF56E9819B}" dt="2021-10-19T13:12:51.513" v="293" actId="47"/>
        <pc:sldMkLst>
          <pc:docMk/>
          <pc:sldMk cId="3566475849" sldId="418"/>
        </pc:sldMkLst>
      </pc:sldChg>
      <pc:sldChg chg="modSp add mod">
        <pc:chgData name="Meyer Raphael (PAR-ES)" userId="79615dfe-ed48-4e74-a40f-4f7b034c1c27" providerId="ADAL" clId="{5BDC4DE6-AEE0-4FC4-A6D7-CBAF56E9819B}" dt="2021-10-19T13:59:32.682" v="336"/>
        <pc:sldMkLst>
          <pc:docMk/>
          <pc:sldMk cId="200941906" sldId="419"/>
        </pc:sldMkLst>
        <pc:spChg chg="mod">
          <ac:chgData name="Meyer Raphael (PAR-ES)" userId="79615dfe-ed48-4e74-a40f-4f7b034c1c27" providerId="ADAL" clId="{5BDC4DE6-AEE0-4FC4-A6D7-CBAF56E9819B}" dt="2021-10-19T13:11:44.551" v="285" actId="20577"/>
          <ac:spMkLst>
            <pc:docMk/>
            <pc:sldMk cId="200941906" sldId="419"/>
            <ac:spMk id="77" creationId="{173BBFC2-588A-4D4B-A34B-619BBA0689E6}"/>
          </ac:spMkLst>
        </pc:spChg>
        <pc:spChg chg="mod">
          <ac:chgData name="Meyer Raphael (PAR-ES)" userId="79615dfe-ed48-4e74-a40f-4f7b034c1c27" providerId="ADAL" clId="{5BDC4DE6-AEE0-4FC4-A6D7-CBAF56E9819B}" dt="2021-10-19T13:11:31.144" v="279"/>
          <ac:spMkLst>
            <pc:docMk/>
            <pc:sldMk cId="200941906" sldId="419"/>
            <ac:spMk id="80" creationId="{0B09E808-A6DF-45C1-94FD-29227B7F4709}"/>
          </ac:spMkLst>
        </pc:spChg>
        <pc:spChg chg="mod">
          <ac:chgData name="Meyer Raphael (PAR-ES)" userId="79615dfe-ed48-4e74-a40f-4f7b034c1c27" providerId="ADAL" clId="{5BDC4DE6-AEE0-4FC4-A6D7-CBAF56E9819B}" dt="2021-10-19T13:01:06.695" v="278"/>
          <ac:spMkLst>
            <pc:docMk/>
            <pc:sldMk cId="200941906" sldId="419"/>
            <ac:spMk id="83" creationId="{B8DCE921-BC0E-49AB-ADDE-F6CE5BB90E92}"/>
          </ac:spMkLst>
        </pc:spChg>
        <pc:graphicFrameChg chg="mod">
          <ac:chgData name="Meyer Raphael (PAR-ES)" userId="79615dfe-ed48-4e74-a40f-4f7b034c1c27" providerId="ADAL" clId="{5BDC4DE6-AEE0-4FC4-A6D7-CBAF56E9819B}" dt="2021-10-19T13:59:32.682" v="336"/>
          <ac:graphicFrameMkLst>
            <pc:docMk/>
            <pc:sldMk cId="200941906" sldId="419"/>
            <ac:graphicFrameMk id="68" creationId="{41D4B4B9-45BD-4B09-B57A-D7C615C4CD23}"/>
          </ac:graphicFrameMkLst>
        </pc:graphicFrameChg>
        <pc:cxnChg chg="mod">
          <ac:chgData name="Meyer Raphael (PAR-ES)" userId="79615dfe-ed48-4e74-a40f-4f7b034c1c27" providerId="ADAL" clId="{5BDC4DE6-AEE0-4FC4-A6D7-CBAF56E9819B}" dt="2021-10-19T13:14:47.107" v="305" actId="14100"/>
          <ac:cxnSpMkLst>
            <pc:docMk/>
            <pc:sldMk cId="200941906" sldId="419"/>
            <ac:cxnSpMk id="75" creationId="{C61E375B-2BF6-4CFE-A117-F1B033D18530}"/>
          </ac:cxnSpMkLst>
        </pc:cxnChg>
        <pc:cxnChg chg="mod">
          <ac:chgData name="Meyer Raphael (PAR-ES)" userId="79615dfe-ed48-4e74-a40f-4f7b034c1c27" providerId="ADAL" clId="{5BDC4DE6-AEE0-4FC4-A6D7-CBAF56E9819B}" dt="2021-10-19T13:15:01.238" v="308" actId="14100"/>
          <ac:cxnSpMkLst>
            <pc:docMk/>
            <pc:sldMk cId="200941906" sldId="419"/>
            <ac:cxnSpMk id="81" creationId="{077B3997-639A-4D61-8279-A4B77BBDF59A}"/>
          </ac:cxnSpMkLst>
        </pc:cxnChg>
        <pc:cxnChg chg="mod">
          <ac:chgData name="Meyer Raphael (PAR-ES)" userId="79615dfe-ed48-4e74-a40f-4f7b034c1c27" providerId="ADAL" clId="{5BDC4DE6-AEE0-4FC4-A6D7-CBAF56E9819B}" dt="2021-10-19T13:14:52.304" v="306" actId="14100"/>
          <ac:cxnSpMkLst>
            <pc:docMk/>
            <pc:sldMk cId="200941906" sldId="419"/>
            <ac:cxnSpMk id="82" creationId="{2947710C-C5CE-445D-8763-663FCA730DFC}"/>
          </ac:cxnSpMkLst>
        </pc:cxnChg>
      </pc:sldChg>
      <pc:sldChg chg="modSp add mod">
        <pc:chgData name="Meyer Raphael (PAR-ES)" userId="79615dfe-ed48-4e74-a40f-4f7b034c1c27" providerId="ADAL" clId="{5BDC4DE6-AEE0-4FC4-A6D7-CBAF56E9819B}" dt="2021-10-19T13:59:47.885" v="338"/>
        <pc:sldMkLst>
          <pc:docMk/>
          <pc:sldMk cId="3299254992" sldId="420"/>
        </pc:sldMkLst>
        <pc:spChg chg="mod">
          <ac:chgData name="Meyer Raphael (PAR-ES)" userId="79615dfe-ed48-4e74-a40f-4f7b034c1c27" providerId="ADAL" clId="{5BDC4DE6-AEE0-4FC4-A6D7-CBAF56E9819B}" dt="2021-10-19T13:17:14.099" v="322" actId="20577"/>
          <ac:spMkLst>
            <pc:docMk/>
            <pc:sldMk cId="3299254992" sldId="420"/>
            <ac:spMk id="77" creationId="{173BBFC2-588A-4D4B-A34B-619BBA0689E6}"/>
          </ac:spMkLst>
        </pc:spChg>
        <pc:spChg chg="mod">
          <ac:chgData name="Meyer Raphael (PAR-ES)" userId="79615dfe-ed48-4e74-a40f-4f7b034c1c27" providerId="ADAL" clId="{5BDC4DE6-AEE0-4FC4-A6D7-CBAF56E9819B}" dt="2021-10-19T13:17:07.295" v="316"/>
          <ac:spMkLst>
            <pc:docMk/>
            <pc:sldMk cId="3299254992" sldId="420"/>
            <ac:spMk id="80" creationId="{0B09E808-A6DF-45C1-94FD-29227B7F4709}"/>
          </ac:spMkLst>
        </pc:spChg>
        <pc:spChg chg="mod">
          <ac:chgData name="Meyer Raphael (PAR-ES)" userId="79615dfe-ed48-4e74-a40f-4f7b034c1c27" providerId="ADAL" clId="{5BDC4DE6-AEE0-4FC4-A6D7-CBAF56E9819B}" dt="2021-10-19T13:16:37.137" v="315"/>
          <ac:spMkLst>
            <pc:docMk/>
            <pc:sldMk cId="3299254992" sldId="420"/>
            <ac:spMk id="83" creationId="{B8DCE921-BC0E-49AB-ADDE-F6CE5BB90E92}"/>
          </ac:spMkLst>
        </pc:spChg>
        <pc:graphicFrameChg chg="mod">
          <ac:chgData name="Meyer Raphael (PAR-ES)" userId="79615dfe-ed48-4e74-a40f-4f7b034c1c27" providerId="ADAL" clId="{5BDC4DE6-AEE0-4FC4-A6D7-CBAF56E9819B}" dt="2021-10-19T13:59:47.885" v="338"/>
          <ac:graphicFrameMkLst>
            <pc:docMk/>
            <pc:sldMk cId="3299254992" sldId="420"/>
            <ac:graphicFrameMk id="68" creationId="{41D4B4B9-45BD-4B09-B57A-D7C615C4CD23}"/>
          </ac:graphicFrameMkLst>
        </pc:graphicFrameChg>
      </pc:sldChg>
      <pc:sldMasterChg chg="delSp mod">
        <pc:chgData name="Meyer Raphael (PAR-ES)" userId="79615dfe-ed48-4e74-a40f-4f7b034c1c27" providerId="ADAL" clId="{5BDC4DE6-AEE0-4FC4-A6D7-CBAF56E9819B}" dt="2021-10-19T13:12:15.772" v="287"/>
        <pc:sldMasterMkLst>
          <pc:docMk/>
          <pc:sldMasterMk cId="3307758698" sldId="2147483660"/>
        </pc:sldMasterMkLst>
        <pc:spChg chg="del">
          <ac:chgData name="Meyer Raphael (PAR-ES)" userId="79615dfe-ed48-4e74-a40f-4f7b034c1c27" providerId="ADAL" clId="{5BDC4DE6-AEE0-4FC4-A6D7-CBAF56E9819B}" dt="2021-10-19T13:12:15.772" v="287"/>
          <ac:spMkLst>
            <pc:docMk/>
            <pc:sldMasterMk cId="3307758698" sldId="2147483660"/>
            <ac:spMk id="7" creationId="{1E4D2D91-D134-4644-9D78-F6F8D7DE1E45}"/>
          </ac:spMkLst>
        </pc:spChg>
      </pc:sldMasterChg>
      <pc:sldMasterChg chg="delSp mod">
        <pc:chgData name="Meyer Raphael (PAR-ES)" userId="79615dfe-ed48-4e74-a40f-4f7b034c1c27" providerId="ADAL" clId="{5BDC4DE6-AEE0-4FC4-A6D7-CBAF56E9819B}" dt="2021-10-19T13:12:15.772" v="289"/>
        <pc:sldMasterMkLst>
          <pc:docMk/>
          <pc:sldMasterMk cId="3007821643" sldId="2147483676"/>
        </pc:sldMasterMkLst>
        <pc:spChg chg="del">
          <ac:chgData name="Meyer Raphael (PAR-ES)" userId="79615dfe-ed48-4e74-a40f-4f7b034c1c27" providerId="ADAL" clId="{5BDC4DE6-AEE0-4FC4-A6D7-CBAF56E9819B}" dt="2021-10-19T13:12:15.772" v="289"/>
          <ac:spMkLst>
            <pc:docMk/>
            <pc:sldMasterMk cId="3007821643" sldId="2147483676"/>
            <ac:spMk id="7" creationId="{5E12FC31-FC0C-4EA2-A0F0-EC04857B99CD}"/>
          </ac:spMkLst>
        </pc:spChg>
      </pc:sldMasterChg>
      <pc:sldMasterChg chg="addSp delSp modSp mod">
        <pc:chgData name="Meyer Raphael (PAR-ES)" userId="79615dfe-ed48-4e74-a40f-4f7b034c1c27" providerId="ADAL" clId="{5BDC4DE6-AEE0-4FC4-A6D7-CBAF56E9819B}" dt="2021-10-19T13:12:15.772" v="291"/>
        <pc:sldMasterMkLst>
          <pc:docMk/>
          <pc:sldMasterMk cId="247366169" sldId="2147483712"/>
        </pc:sldMasterMkLst>
        <pc:spChg chg="add del mod ord modVis">
          <ac:chgData name="Meyer Raphael (PAR-ES)" userId="79615dfe-ed48-4e74-a40f-4f7b034c1c27" providerId="ADAL" clId="{5BDC4DE6-AEE0-4FC4-A6D7-CBAF56E9819B}" dt="2021-10-19T13:12:15.772" v="291"/>
          <ac:spMkLst>
            <pc:docMk/>
            <pc:sldMasterMk cId="247366169" sldId="2147483712"/>
            <ac:spMk id="7" creationId="{E45453EA-9FEE-45AC-A4F8-82EE7E38401B}"/>
          </ac:spMkLst>
        </pc:spChg>
      </pc:sldMasterChg>
    </pc:docChg>
  </pc:docChgLst>
  <pc:docChgLst>
    <pc:chgData name="Meyer Raphael (PAR-ES)" userId="79615dfe-ed48-4e74-a40f-4f7b034c1c27" providerId="ADAL" clId="{9E6DBD48-31D1-4C20-A692-B18B66411399}"/>
    <pc:docChg chg="modSld">
      <pc:chgData name="Meyer Raphael (PAR-ES)" userId="79615dfe-ed48-4e74-a40f-4f7b034c1c27" providerId="ADAL" clId="{9E6DBD48-31D1-4C20-A692-B18B66411399}" dt="2021-06-24T11:39:14.460" v="85" actId="1076"/>
      <pc:docMkLst>
        <pc:docMk/>
      </pc:docMkLst>
      <pc:sldChg chg="modSp mod">
        <pc:chgData name="Meyer Raphael (PAR-ES)" userId="79615dfe-ed48-4e74-a40f-4f7b034c1c27" providerId="ADAL" clId="{9E6DBD48-31D1-4C20-A692-B18B66411399}" dt="2021-06-24T11:39:02.493" v="83" actId="1076"/>
        <pc:sldMkLst>
          <pc:docMk/>
          <pc:sldMk cId="1495152177" sldId="298"/>
        </pc:sldMkLst>
        <pc:spChg chg="mod">
          <ac:chgData name="Meyer Raphael (PAR-ES)" userId="79615dfe-ed48-4e74-a40f-4f7b034c1c27" providerId="ADAL" clId="{9E6DBD48-31D1-4C20-A692-B18B66411399}" dt="2021-06-24T11:39:02.493" v="83" actId="1076"/>
          <ac:spMkLst>
            <pc:docMk/>
            <pc:sldMk cId="1495152177" sldId="298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6DBD48-31D1-4C20-A692-B18B66411399}" dt="2021-06-24T11:37:40.037" v="82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9E6DBD48-31D1-4C20-A692-B18B66411399}" dt="2021-06-24T11:37:40.037" v="82" actId="1038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9E6DBD48-31D1-4C20-A692-B18B66411399}" dt="2021-06-24T11:32:49.105" v="2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9E6DBD48-31D1-4C20-A692-B18B66411399}" dt="2021-06-24T11:37:40.037" v="82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9E6DBD48-31D1-4C20-A692-B18B66411399}" dt="2021-06-24T11:39:07.740" v="84" actId="1076"/>
        <pc:sldMkLst>
          <pc:docMk/>
          <pc:sldMk cId="3590012689" sldId="365"/>
        </pc:sldMkLst>
        <pc:spChg chg="mod">
          <ac:chgData name="Meyer Raphael (PAR-ES)" userId="79615dfe-ed48-4e74-a40f-4f7b034c1c27" providerId="ADAL" clId="{9E6DBD48-31D1-4C20-A692-B18B66411399}" dt="2021-06-24T11:39:07.740" v="84" actId="1076"/>
          <ac:spMkLst>
            <pc:docMk/>
            <pc:sldMk cId="3590012689" sldId="365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6DBD48-31D1-4C20-A692-B18B66411399}" dt="2021-06-24T11:37:26.069" v="64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9E6DBD48-31D1-4C20-A692-B18B66411399}" dt="2021-06-24T11:37:26.069" v="64" actId="1037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9E6DBD48-31D1-4C20-A692-B18B66411399}" dt="2021-06-24T11:32:42.927" v="19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9E6DBD48-31D1-4C20-A692-B18B66411399}" dt="2021-06-24T11:37:26.069" v="64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9E6DBD48-31D1-4C20-A692-B18B66411399}" dt="2021-06-24T11:39:14.460" v="85" actId="1076"/>
        <pc:sldMkLst>
          <pc:docMk/>
          <pc:sldMk cId="689864941" sldId="366"/>
        </pc:sldMkLst>
        <pc:spChg chg="mod">
          <ac:chgData name="Meyer Raphael (PAR-ES)" userId="79615dfe-ed48-4e74-a40f-4f7b034c1c27" providerId="ADAL" clId="{9E6DBD48-31D1-4C20-A692-B18B66411399}" dt="2021-06-24T11:39:14.460" v="85" actId="1076"/>
          <ac:spMkLst>
            <pc:docMk/>
            <pc:sldMk cId="689864941" sldId="366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9E6DBD48-31D1-4C20-A692-B18B66411399}" dt="2021-06-24T11:37:11.260" v="48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9E6DBD48-31D1-4C20-A692-B18B66411399}" dt="2021-06-24T11:37:11.260" v="48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9E6DBD48-31D1-4C20-A692-B18B66411399}" dt="2021-06-24T11:32:36.817" v="17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9E6DBD48-31D1-4C20-A692-B18B66411399}" dt="2021-06-24T11:37:11.260" v="48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5EE5A7C0-C573-4ECA-9195-43EA16DC6E49}"/>
    <pc:docChg chg="custSel addSld modSld">
      <pc:chgData name="Meyer Raphael (PAR-ES)" userId="79615dfe-ed48-4e74-a40f-4f7b034c1c27" providerId="ADAL" clId="{5EE5A7C0-C573-4ECA-9195-43EA16DC6E49}" dt="2021-05-26T08:44:41.610" v="755" actId="1038"/>
      <pc:docMkLst>
        <pc:docMk/>
      </pc:docMkLst>
      <pc:sldChg chg="mod">
        <pc:chgData name="Meyer Raphael (PAR-ES)" userId="79615dfe-ed48-4e74-a40f-4f7b034c1c27" providerId="ADAL" clId="{5EE5A7C0-C573-4ECA-9195-43EA16DC6E49}" dt="2021-05-26T08:39:13.561" v="105" actId="27918"/>
        <pc:sldMkLst>
          <pc:docMk/>
          <pc:sldMk cId="1495152177" sldId="298"/>
        </pc:sldMkLst>
      </pc:sldChg>
      <pc:sldChg chg="addSp delSp modSp new mod">
        <pc:chgData name="Meyer Raphael (PAR-ES)" userId="79615dfe-ed48-4e74-a40f-4f7b034c1c27" providerId="ADAL" clId="{5EE5A7C0-C573-4ECA-9195-43EA16DC6E49}" dt="2021-05-26T08:44:41.610" v="755" actId="1038"/>
        <pc:sldMkLst>
          <pc:docMk/>
          <pc:sldMk cId="3137099422" sldId="358"/>
        </pc:sldMkLst>
        <pc:spChg chg="mod">
          <ac:chgData name="Meyer Raphael (PAR-ES)" userId="79615dfe-ed48-4e74-a40f-4f7b034c1c27" providerId="ADAL" clId="{5EE5A7C0-C573-4ECA-9195-43EA16DC6E49}" dt="2021-05-26T08:37:52.665" v="103" actId="20577"/>
          <ac:spMkLst>
            <pc:docMk/>
            <pc:sldMk cId="3137099422" sldId="358"/>
            <ac:spMk id="2" creationId="{72711E6E-1416-465E-9A46-D62B6B2FD2A4}"/>
          </ac:spMkLst>
        </pc:spChg>
        <pc:spChg chg="del">
          <ac:chgData name="Meyer Raphael (PAR-ES)" userId="79615dfe-ed48-4e74-a40f-4f7b034c1c27" providerId="ADAL" clId="{5EE5A7C0-C573-4ECA-9195-43EA16DC6E49}" dt="2021-05-26T08:36:42.973" v="1" actId="478"/>
          <ac:spMkLst>
            <pc:docMk/>
            <pc:sldMk cId="3137099422" sldId="358"/>
            <ac:spMk id="4" creationId="{1CF7CC40-4689-4113-A1DE-5C9D701740EA}"/>
          </ac:spMkLst>
        </pc:spChg>
        <pc:spChg chg="add del mod">
          <ac:chgData name="Meyer Raphael (PAR-ES)" userId="79615dfe-ed48-4e74-a40f-4f7b034c1c27" providerId="ADAL" clId="{5EE5A7C0-C573-4ECA-9195-43EA16DC6E49}" dt="2021-05-26T08:41:44.447" v="515" actId="478"/>
          <ac:spMkLst>
            <pc:docMk/>
            <pc:sldMk cId="3137099422" sldId="358"/>
            <ac:spMk id="8" creationId="{58A1CE47-EA5C-4370-8726-76A3370213A0}"/>
          </ac:spMkLst>
        </pc:spChg>
        <pc:spChg chg="add mod">
          <ac:chgData name="Meyer Raphael (PAR-ES)" userId="79615dfe-ed48-4e74-a40f-4f7b034c1c27" providerId="ADAL" clId="{5EE5A7C0-C573-4ECA-9195-43EA16DC6E49}" dt="2021-05-26T08:44:41.610" v="755" actId="1038"/>
          <ac:spMkLst>
            <pc:docMk/>
            <pc:sldMk cId="3137099422" sldId="358"/>
            <ac:spMk id="9" creationId="{42AA12ED-4579-4FE5-A07A-BC01B76928FB}"/>
          </ac:spMkLst>
        </pc:spChg>
        <pc:spChg chg="add mod">
          <ac:chgData name="Meyer Raphael (PAR-ES)" userId="79615dfe-ed48-4e74-a40f-4f7b034c1c27" providerId="ADAL" clId="{5EE5A7C0-C573-4ECA-9195-43EA16DC6E49}" dt="2021-05-26T08:41:40.081" v="514" actId="1037"/>
          <ac:spMkLst>
            <pc:docMk/>
            <pc:sldMk cId="3137099422" sldId="358"/>
            <ac:spMk id="12" creationId="{4DA2B71E-2CC2-4C38-BAAB-A71345A07B83}"/>
          </ac:spMkLst>
        </pc:spChg>
        <pc:spChg chg="add mod">
          <ac:chgData name="Meyer Raphael (PAR-ES)" userId="79615dfe-ed48-4e74-a40f-4f7b034c1c27" providerId="ADAL" clId="{5EE5A7C0-C573-4ECA-9195-43EA16DC6E49}" dt="2021-05-26T08:41:13.405" v="409" actId="20577"/>
          <ac:spMkLst>
            <pc:docMk/>
            <pc:sldMk cId="3137099422" sldId="358"/>
            <ac:spMk id="13" creationId="{B946C02A-50DE-42C7-A209-D603829BA4B1}"/>
          </ac:spMkLst>
        </pc:spChg>
        <pc:graphicFrameChg chg="add mod">
          <ac:chgData name="Meyer Raphael (PAR-ES)" userId="79615dfe-ed48-4e74-a40f-4f7b034c1c27" providerId="ADAL" clId="{5EE5A7C0-C573-4ECA-9195-43EA16DC6E49}" dt="2021-05-26T08:37:08.839" v="16"/>
          <ac:graphicFrameMkLst>
            <pc:docMk/>
            <pc:sldMk cId="3137099422" sldId="358"/>
            <ac:graphicFrameMk id="5" creationId="{41AC7E07-D231-4F46-96CB-39403670D77F}"/>
          </ac:graphicFrameMkLst>
        </pc:graphicFrameChg>
        <pc:graphicFrameChg chg="add mod">
          <ac:chgData name="Meyer Raphael (PAR-ES)" userId="79615dfe-ed48-4e74-a40f-4f7b034c1c27" providerId="ADAL" clId="{5EE5A7C0-C573-4ECA-9195-43EA16DC6E49}" dt="2021-05-26T08:42:55.557" v="521"/>
          <ac:graphicFrameMkLst>
            <pc:docMk/>
            <pc:sldMk cId="3137099422" sldId="358"/>
            <ac:graphicFrameMk id="14" creationId="{41AC7E07-D231-4F46-96CB-39403670D77F}"/>
          </ac:graphicFrameMkLst>
        </pc:graphicFrameChg>
        <pc:picChg chg="add del mod">
          <ac:chgData name="Meyer Raphael (PAR-ES)" userId="79615dfe-ed48-4e74-a40f-4f7b034c1c27" providerId="ADAL" clId="{5EE5A7C0-C573-4ECA-9195-43EA16DC6E49}" dt="2021-05-26T08:42:47.763" v="516" actId="478"/>
          <ac:picMkLst>
            <pc:docMk/>
            <pc:sldMk cId="3137099422" sldId="358"/>
            <ac:picMk id="6" creationId="{4C1C2F28-32E3-43E7-8010-354E8EDFC1EA}"/>
          </ac:picMkLst>
        </pc:picChg>
        <pc:picChg chg="add mod ord">
          <ac:chgData name="Meyer Raphael (PAR-ES)" userId="79615dfe-ed48-4e74-a40f-4f7b034c1c27" providerId="ADAL" clId="{5EE5A7C0-C573-4ECA-9195-43EA16DC6E49}" dt="2021-05-26T08:44:30.116" v="748" actId="1037"/>
          <ac:picMkLst>
            <pc:docMk/>
            <pc:sldMk cId="3137099422" sldId="358"/>
            <ac:picMk id="15" creationId="{55BD0271-4DD3-43E3-A3B9-E8F00535D21A}"/>
          </ac:picMkLst>
        </pc:picChg>
        <pc:cxnChg chg="add mod">
          <ac:chgData name="Meyer Raphael (PAR-ES)" userId="79615dfe-ed48-4e74-a40f-4f7b034c1c27" providerId="ADAL" clId="{5EE5A7C0-C573-4ECA-9195-43EA16DC6E49}" dt="2021-05-26T08:44:41.610" v="755" actId="1038"/>
          <ac:cxnSpMkLst>
            <pc:docMk/>
            <pc:sldMk cId="3137099422" sldId="358"/>
            <ac:cxnSpMk id="7" creationId="{D77902D2-9169-4095-AF09-B1A9DB2A7B74}"/>
          </ac:cxnSpMkLst>
        </pc:cxnChg>
        <pc:cxnChg chg="add mod">
          <ac:chgData name="Meyer Raphael (PAR-ES)" userId="79615dfe-ed48-4e74-a40f-4f7b034c1c27" providerId="ADAL" clId="{5EE5A7C0-C573-4ECA-9195-43EA16DC6E49}" dt="2021-05-26T08:41:08.261" v="407" actId="1035"/>
          <ac:cxnSpMkLst>
            <pc:docMk/>
            <pc:sldMk cId="3137099422" sldId="358"/>
            <ac:cxnSpMk id="11" creationId="{A9B79FFE-7EB4-42F9-AF46-169C3E5C72D5}"/>
          </ac:cxnSpMkLst>
        </pc:cxnChg>
      </pc:sldChg>
    </pc:docChg>
  </pc:docChgLst>
  <pc:docChgLst>
    <pc:chgData name="Meyer Raphael (PAR-ES)" userId="79615dfe-ed48-4e74-a40f-4f7b034c1c27" providerId="ADAL" clId="{66C4A0EA-2388-4B74-96B0-FDC2F7AF02B2}"/>
    <pc:docChg chg="custSel addSld delSld modSld sldOrd">
      <pc:chgData name="Meyer Raphael (PAR-ES)" userId="79615dfe-ed48-4e74-a40f-4f7b034c1c27" providerId="ADAL" clId="{66C4A0EA-2388-4B74-96B0-FDC2F7AF02B2}" dt="2022-03-09T16:23:27.109" v="55" actId="27918"/>
      <pc:docMkLst>
        <pc:docMk/>
      </pc:docMkLst>
      <pc:sldChg chg="del">
        <pc:chgData name="Meyer Raphael (PAR-ES)" userId="79615dfe-ed48-4e74-a40f-4f7b034c1c27" providerId="ADAL" clId="{66C4A0EA-2388-4B74-96B0-FDC2F7AF02B2}" dt="2022-03-09T16:15:51.523" v="0" actId="47"/>
        <pc:sldMkLst>
          <pc:docMk/>
          <pc:sldMk cId="1774855510" sldId="414"/>
        </pc:sldMkLst>
      </pc:sldChg>
      <pc:sldChg chg="mod">
        <pc:chgData name="Meyer Raphael (PAR-ES)" userId="79615dfe-ed48-4e74-a40f-4f7b034c1c27" providerId="ADAL" clId="{66C4A0EA-2388-4B74-96B0-FDC2F7AF02B2}" dt="2022-03-09T16:18:35.148" v="24" actId="27918"/>
        <pc:sldMkLst>
          <pc:docMk/>
          <pc:sldMk cId="3865012081" sldId="415"/>
        </pc:sldMkLst>
      </pc:sldChg>
      <pc:sldChg chg="modSp add mod ord">
        <pc:chgData name="Meyer Raphael (PAR-ES)" userId="79615dfe-ed48-4e74-a40f-4f7b034c1c27" providerId="ADAL" clId="{66C4A0EA-2388-4B74-96B0-FDC2F7AF02B2}" dt="2022-03-09T16:18:54.115" v="29"/>
        <pc:sldMkLst>
          <pc:docMk/>
          <pc:sldMk cId="2868978950" sldId="416"/>
        </pc:sldMkLst>
        <pc:spChg chg="mod">
          <ac:chgData name="Meyer Raphael (PAR-ES)" userId="79615dfe-ed48-4e74-a40f-4f7b034c1c27" providerId="ADAL" clId="{66C4A0EA-2388-4B74-96B0-FDC2F7AF02B2}" dt="2022-03-09T16:16:26.111" v="4"/>
          <ac:spMkLst>
            <pc:docMk/>
            <pc:sldMk cId="2868978950" sldId="416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6C4A0EA-2388-4B74-96B0-FDC2F7AF02B2}" dt="2022-03-09T16:16:51.514" v="5"/>
          <ac:spMkLst>
            <pc:docMk/>
            <pc:sldMk cId="2868978950" sldId="416"/>
            <ac:spMk id="11" creationId="{45495507-A500-4876-A7D7-039B7559AD0C}"/>
          </ac:spMkLst>
        </pc:spChg>
      </pc:sldChg>
      <pc:sldChg chg="modSp add mod">
        <pc:chgData name="Meyer Raphael (PAR-ES)" userId="79615dfe-ed48-4e74-a40f-4f7b034c1c27" providerId="ADAL" clId="{66C4A0EA-2388-4B74-96B0-FDC2F7AF02B2}" dt="2022-03-09T16:21:27.322" v="42" actId="27918"/>
        <pc:sldMkLst>
          <pc:docMk/>
          <pc:sldMk cId="976233813" sldId="417"/>
        </pc:sldMkLst>
        <pc:spChg chg="mod">
          <ac:chgData name="Meyer Raphael (PAR-ES)" userId="79615dfe-ed48-4e74-a40f-4f7b034c1c27" providerId="ADAL" clId="{66C4A0EA-2388-4B74-96B0-FDC2F7AF02B2}" dt="2022-03-09T16:19:41.464" v="30"/>
          <ac:spMkLst>
            <pc:docMk/>
            <pc:sldMk cId="976233813" sldId="417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6C4A0EA-2388-4B74-96B0-FDC2F7AF02B2}" dt="2022-03-09T16:20:01.271" v="31"/>
          <ac:spMkLst>
            <pc:docMk/>
            <pc:sldMk cId="976233813" sldId="417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66C4A0EA-2388-4B74-96B0-FDC2F7AF02B2}" dt="2022-03-09T16:21:05.488" v="37" actId="20577"/>
          <ac:spMkLst>
            <pc:docMk/>
            <pc:sldMk cId="976233813" sldId="417"/>
            <ac:spMk id="12" creationId="{1A4657D7-3337-475E-8E67-E8F468A949AF}"/>
          </ac:spMkLst>
        </pc:spChg>
      </pc:sldChg>
      <pc:sldChg chg="add del">
        <pc:chgData name="Meyer Raphael (PAR-ES)" userId="79615dfe-ed48-4e74-a40f-4f7b034c1c27" providerId="ADAL" clId="{66C4A0EA-2388-4B74-96B0-FDC2F7AF02B2}" dt="2022-03-09T16:18:43.739" v="25" actId="47"/>
        <pc:sldMkLst>
          <pc:docMk/>
          <pc:sldMk cId="3015967454" sldId="417"/>
        </pc:sldMkLst>
      </pc:sldChg>
      <pc:sldChg chg="modSp add mod">
        <pc:chgData name="Meyer Raphael (PAR-ES)" userId="79615dfe-ed48-4e74-a40f-4f7b034c1c27" providerId="ADAL" clId="{66C4A0EA-2388-4B74-96B0-FDC2F7AF02B2}" dt="2022-03-09T16:23:27.109" v="55" actId="27918"/>
        <pc:sldMkLst>
          <pc:docMk/>
          <pc:sldMk cId="407174717" sldId="418"/>
        </pc:sldMkLst>
        <pc:spChg chg="mod">
          <ac:chgData name="Meyer Raphael (PAR-ES)" userId="79615dfe-ed48-4e74-a40f-4f7b034c1c27" providerId="ADAL" clId="{66C4A0EA-2388-4B74-96B0-FDC2F7AF02B2}" dt="2022-03-09T16:22:17.056" v="43"/>
          <ac:spMkLst>
            <pc:docMk/>
            <pc:sldMk cId="407174717" sldId="418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66C4A0EA-2388-4B74-96B0-FDC2F7AF02B2}" dt="2022-03-09T16:22:37.624" v="44"/>
          <ac:spMkLst>
            <pc:docMk/>
            <pc:sldMk cId="407174717" sldId="418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66C4A0EA-2388-4B74-96B0-FDC2F7AF02B2}" dt="2022-03-09T16:22:41.606" v="50" actId="20577"/>
          <ac:spMkLst>
            <pc:docMk/>
            <pc:sldMk cId="407174717" sldId="418"/>
            <ac:spMk id="12" creationId="{1A4657D7-3337-475E-8E67-E8F468A949AF}"/>
          </ac:spMkLst>
        </pc:spChg>
      </pc:sldChg>
      <pc:sldChg chg="add del">
        <pc:chgData name="Meyer Raphael (PAR-ES)" userId="79615dfe-ed48-4e74-a40f-4f7b034c1c27" providerId="ADAL" clId="{66C4A0EA-2388-4B74-96B0-FDC2F7AF02B2}" dt="2022-03-09T16:18:43.739" v="25" actId="47"/>
        <pc:sldMkLst>
          <pc:docMk/>
          <pc:sldMk cId="2492649957" sldId="418"/>
        </pc:sldMkLst>
      </pc:sldChg>
    </pc:docChg>
  </pc:docChgLst>
  <pc:docChgLst>
    <pc:chgData name="Meyer Raphael (PAR-ES)" userId="79615dfe-ed48-4e74-a40f-4f7b034c1c27" providerId="ADAL" clId="{604C7573-E99D-4734-9F02-8AA094A0E7FB}"/>
    <pc:docChg chg="undo custSel addSld modSld sldOrd">
      <pc:chgData name="Meyer Raphael (PAR-ES)" userId="79615dfe-ed48-4e74-a40f-4f7b034c1c27" providerId="ADAL" clId="{604C7573-E99D-4734-9F02-8AA094A0E7FB}" dt="2021-09-15T13:50:11.898" v="247" actId="1037"/>
      <pc:docMkLst>
        <pc:docMk/>
      </pc:docMkLst>
      <pc:sldChg chg="ord">
        <pc:chgData name="Meyer Raphael (PAR-ES)" userId="79615dfe-ed48-4e74-a40f-4f7b034c1c27" providerId="ADAL" clId="{604C7573-E99D-4734-9F02-8AA094A0E7FB}" dt="2021-09-15T12:33:07.419" v="1"/>
        <pc:sldMkLst>
          <pc:docMk/>
          <pc:sldMk cId="277025245" sldId="325"/>
        </pc:sldMkLst>
      </pc:sldChg>
      <pc:sldChg chg="addSp delSp modSp mod">
        <pc:chgData name="Meyer Raphael (PAR-ES)" userId="79615dfe-ed48-4e74-a40f-4f7b034c1c27" providerId="ADAL" clId="{604C7573-E99D-4734-9F02-8AA094A0E7FB}" dt="2021-09-15T12:58:20.808" v="184" actId="21"/>
        <pc:sldMkLst>
          <pc:docMk/>
          <pc:sldMk cId="689864941" sldId="366"/>
        </pc:sldMkLst>
        <pc:cxnChg chg="add del mod">
          <ac:chgData name="Meyer Raphael (PAR-ES)" userId="79615dfe-ed48-4e74-a40f-4f7b034c1c27" providerId="ADAL" clId="{604C7573-E99D-4734-9F02-8AA094A0E7FB}" dt="2021-09-15T12:56:42.440" v="176" actId="21"/>
          <ac:cxnSpMkLst>
            <pc:docMk/>
            <pc:sldMk cId="689864941" sldId="366"/>
            <ac:cxnSpMk id="11" creationId="{4176DA4F-7562-404E-8889-9AB0869064CC}"/>
          </ac:cxnSpMkLst>
        </pc:cxnChg>
        <pc:cxnChg chg="add del mod">
          <ac:chgData name="Meyer Raphael (PAR-ES)" userId="79615dfe-ed48-4e74-a40f-4f7b034c1c27" providerId="ADAL" clId="{604C7573-E99D-4734-9F02-8AA094A0E7FB}" dt="2021-09-15T12:58:20.808" v="184" actId="21"/>
          <ac:cxnSpMkLst>
            <pc:docMk/>
            <pc:sldMk cId="689864941" sldId="366"/>
            <ac:cxnSpMk id="14" creationId="{0F62341E-47D1-4FC0-8B25-F01CAE3A0A5A}"/>
          </ac:cxnSpMkLst>
        </pc:cxnChg>
      </pc:sldChg>
      <pc:sldChg chg="addSp delSp modSp add mod ord">
        <pc:chgData name="Meyer Raphael (PAR-ES)" userId="79615dfe-ed48-4e74-a40f-4f7b034c1c27" providerId="ADAL" clId="{604C7573-E99D-4734-9F02-8AA094A0E7FB}" dt="2021-09-15T13:50:11.898" v="247" actId="1037"/>
        <pc:sldMkLst>
          <pc:docMk/>
          <pc:sldMk cId="2029197701" sldId="367"/>
        </pc:sldMkLst>
        <pc:spChg chg="mod">
          <ac:chgData name="Meyer Raphael (PAR-ES)" userId="79615dfe-ed48-4e74-a40f-4f7b034c1c27" providerId="ADAL" clId="{604C7573-E99D-4734-9F02-8AA094A0E7FB}" dt="2021-09-15T12:52:12.602" v="31" actId="6549"/>
          <ac:spMkLst>
            <pc:docMk/>
            <pc:sldMk cId="2029197701" sldId="367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604C7573-E99D-4734-9F02-8AA094A0E7FB}" dt="2021-09-15T12:59:18.558" v="190" actId="1076"/>
          <ac:spMkLst>
            <pc:docMk/>
            <pc:sldMk cId="2029197701" sldId="367"/>
            <ac:spMk id="6" creationId="{0EEE4EA3-E16E-424B-97F9-53A8F5D585AE}"/>
          </ac:spMkLst>
        </pc:spChg>
        <pc:spChg chg="del mod">
          <ac:chgData name="Meyer Raphael (PAR-ES)" userId="79615dfe-ed48-4e74-a40f-4f7b034c1c27" providerId="ADAL" clId="{604C7573-E99D-4734-9F02-8AA094A0E7FB}" dt="2021-09-15T12:53:10.332" v="36" actId="478"/>
          <ac:spMkLst>
            <pc:docMk/>
            <pc:sldMk cId="2029197701" sldId="367"/>
            <ac:spMk id="7" creationId="{51421822-C303-4FC2-BF5E-F4377E568635}"/>
          </ac:spMkLst>
        </pc:spChg>
        <pc:spChg chg="add del mod">
          <ac:chgData name="Meyer Raphael (PAR-ES)" userId="79615dfe-ed48-4e74-a40f-4f7b034c1c27" providerId="ADAL" clId="{604C7573-E99D-4734-9F02-8AA094A0E7FB}" dt="2021-09-15T12:58:51.024" v="187" actId="478"/>
          <ac:spMkLst>
            <pc:docMk/>
            <pc:sldMk cId="2029197701" sldId="367"/>
            <ac:spMk id="9" creationId="{D998D4EE-347D-491E-A955-8C3A7DCD2FB7}"/>
          </ac:spMkLst>
        </pc:spChg>
        <pc:spChg chg="add mod">
          <ac:chgData name="Meyer Raphael (PAR-ES)" userId="79615dfe-ed48-4e74-a40f-4f7b034c1c27" providerId="ADAL" clId="{604C7573-E99D-4734-9F02-8AA094A0E7FB}" dt="2021-09-15T13:50:11.898" v="247" actId="1037"/>
          <ac:spMkLst>
            <pc:docMk/>
            <pc:sldMk cId="2029197701" sldId="367"/>
            <ac:spMk id="12" creationId="{CCAD2928-2677-455E-9AD8-E0C7482EEB5F}"/>
          </ac:spMkLst>
        </pc:spChg>
        <pc:spChg chg="add mod">
          <ac:chgData name="Meyer Raphael (PAR-ES)" userId="79615dfe-ed48-4e74-a40f-4f7b034c1c27" providerId="ADAL" clId="{604C7573-E99D-4734-9F02-8AA094A0E7FB}" dt="2021-09-15T13:50:11.898" v="247" actId="1037"/>
          <ac:spMkLst>
            <pc:docMk/>
            <pc:sldMk cId="2029197701" sldId="367"/>
            <ac:spMk id="13" creationId="{FC7E6A41-4BB4-434A-A8BA-48990602A5EE}"/>
          </ac:spMkLst>
        </pc:spChg>
        <pc:spChg chg="del">
          <ac:chgData name="Meyer Raphael (PAR-ES)" userId="79615dfe-ed48-4e74-a40f-4f7b034c1c27" providerId="ADAL" clId="{604C7573-E99D-4734-9F02-8AA094A0E7FB}" dt="2021-09-15T12:45:08.761" v="8" actId="478"/>
          <ac:spMkLst>
            <pc:docMk/>
            <pc:sldMk cId="2029197701" sldId="367"/>
            <ac:spMk id="15" creationId="{CC1F0CCA-7B55-41F9-A1FF-769ED7C753BD}"/>
          </ac:spMkLst>
        </pc:spChg>
        <pc:spChg chg="add mod">
          <ac:chgData name="Meyer Raphael (PAR-ES)" userId="79615dfe-ed48-4e74-a40f-4f7b034c1c27" providerId="ADAL" clId="{604C7573-E99D-4734-9F02-8AA094A0E7FB}" dt="2021-09-15T12:59:01.215" v="188"/>
          <ac:spMkLst>
            <pc:docMk/>
            <pc:sldMk cId="2029197701" sldId="367"/>
            <ac:spMk id="17" creationId="{3E356E17-F4BA-401D-BB33-6300C254C959}"/>
          </ac:spMkLst>
        </pc:spChg>
        <pc:graphicFrameChg chg="mod">
          <ac:chgData name="Meyer Raphael (PAR-ES)" userId="79615dfe-ed48-4e74-a40f-4f7b034c1c27" providerId="ADAL" clId="{604C7573-E99D-4734-9F02-8AA094A0E7FB}" dt="2021-09-15T13:48:26.480" v="241" actId="1076"/>
          <ac:graphicFrameMkLst>
            <pc:docMk/>
            <pc:sldMk cId="2029197701" sldId="367"/>
            <ac:graphicFrameMk id="5" creationId="{4CF6AB8B-CAB9-4C7E-8E59-E00357A4D7F0}"/>
          </ac:graphicFrameMkLst>
        </pc:graphicFrameChg>
        <pc:cxnChg chg="add mod">
          <ac:chgData name="Meyer Raphael (PAR-ES)" userId="79615dfe-ed48-4e74-a40f-4f7b034c1c27" providerId="ADAL" clId="{604C7573-E99D-4734-9F02-8AA094A0E7FB}" dt="2021-09-15T13:50:11.898" v="247" actId="1037"/>
          <ac:cxnSpMkLst>
            <pc:docMk/>
            <pc:sldMk cId="2029197701" sldId="367"/>
            <ac:cxnSpMk id="11" creationId="{61A01D27-79D8-4D0E-AC84-EDE76E7AF0DF}"/>
          </ac:cxnSpMkLst>
        </pc:cxnChg>
        <pc:cxnChg chg="add del mod">
          <ac:chgData name="Meyer Raphael (PAR-ES)" userId="79615dfe-ed48-4e74-a40f-4f7b034c1c27" providerId="ADAL" clId="{604C7573-E99D-4734-9F02-8AA094A0E7FB}" dt="2021-09-15T12:57:59.416" v="179" actId="21"/>
          <ac:cxnSpMkLst>
            <pc:docMk/>
            <pc:sldMk cId="2029197701" sldId="367"/>
            <ac:cxnSpMk id="14" creationId="{18A46E03-042B-4930-AF10-65BD514A3D22}"/>
          </ac:cxnSpMkLst>
        </pc:cxnChg>
        <pc:cxnChg chg="add del mod">
          <ac:chgData name="Meyer Raphael (PAR-ES)" userId="79615dfe-ed48-4e74-a40f-4f7b034c1c27" providerId="ADAL" clId="{604C7573-E99D-4734-9F02-8AA094A0E7FB}" dt="2021-09-15T12:58:26.768" v="186" actId="478"/>
          <ac:cxnSpMkLst>
            <pc:docMk/>
            <pc:sldMk cId="2029197701" sldId="367"/>
            <ac:cxnSpMk id="16" creationId="{A84CD970-FF7E-44EA-8127-506E0BA9215A}"/>
          </ac:cxnSpMkLst>
        </pc:cxnChg>
      </pc:sldChg>
    </pc:docChg>
  </pc:docChgLst>
  <pc:docChgLst>
    <pc:chgData name="Meyer Raphael (PAR-ES)" userId="79615dfe-ed48-4e74-a40f-4f7b034c1c27" providerId="ADAL" clId="{AD707207-28DB-44DB-BFE3-BB16A1A03D6C}"/>
    <pc:docChg chg="addSld delSld modSld">
      <pc:chgData name="Meyer Raphael (PAR-ES)" userId="79615dfe-ed48-4e74-a40f-4f7b034c1c27" providerId="ADAL" clId="{AD707207-28DB-44DB-BFE3-BB16A1A03D6C}" dt="2021-11-08T12:03:59.863" v="4" actId="47"/>
      <pc:docMkLst>
        <pc:docMk/>
      </pc:docMkLst>
      <pc:sldChg chg="del">
        <pc:chgData name="Meyer Raphael (PAR-ES)" userId="79615dfe-ed48-4e74-a40f-4f7b034c1c27" providerId="ADAL" clId="{AD707207-28DB-44DB-BFE3-BB16A1A03D6C}" dt="2021-11-08T12:03:59.863" v="4" actId="47"/>
        <pc:sldMkLst>
          <pc:docMk/>
          <pc:sldMk cId="3808035539" sldId="270"/>
        </pc:sldMkLst>
      </pc:sldChg>
      <pc:sldChg chg="add">
        <pc:chgData name="Meyer Raphael (PAR-ES)" userId="79615dfe-ed48-4e74-a40f-4f7b034c1c27" providerId="ADAL" clId="{AD707207-28DB-44DB-BFE3-BB16A1A03D6C}" dt="2021-11-08T11:51:36.065" v="0" actId="2890"/>
        <pc:sldMkLst>
          <pc:docMk/>
          <pc:sldMk cId="2641487227" sldId="271"/>
        </pc:sldMkLst>
      </pc:sldChg>
      <pc:sldChg chg="addSp modSp new del">
        <pc:chgData name="Meyer Raphael (PAR-ES)" userId="79615dfe-ed48-4e74-a40f-4f7b034c1c27" providerId="ADAL" clId="{AD707207-28DB-44DB-BFE3-BB16A1A03D6C}" dt="2021-11-08T12:03:52.132" v="3" actId="47"/>
        <pc:sldMkLst>
          <pc:docMk/>
          <pc:sldMk cId="934294936" sldId="272"/>
        </pc:sldMkLst>
        <pc:graphicFrameChg chg="add mod">
          <ac:chgData name="Meyer Raphael (PAR-ES)" userId="79615dfe-ed48-4e74-a40f-4f7b034c1c27" providerId="ADAL" clId="{AD707207-28DB-44DB-BFE3-BB16A1A03D6C}" dt="2021-11-08T12:03:44.764" v="2"/>
          <ac:graphicFrameMkLst>
            <pc:docMk/>
            <pc:sldMk cId="934294936" sldId="272"/>
            <ac:graphicFrameMk id="6" creationId="{C4C775E3-3FF9-42C2-9363-3ECDA4A2A7C5}"/>
          </ac:graphicFrameMkLst>
        </pc:graphicFrameChg>
      </pc:sldChg>
    </pc:docChg>
  </pc:docChgLst>
  <pc:docChgLst>
    <pc:chgData name="Meyer Raphael (PAR-ES)" userId="79615dfe-ed48-4e74-a40f-4f7b034c1c27" providerId="ADAL" clId="{C5BC34D6-6441-48E7-88C4-E6F3F437ED46}"/>
    <pc:docChg chg="custSel addSld delSld modSld sldOrd">
      <pc:chgData name="Meyer Raphael (PAR-ES)" userId="79615dfe-ed48-4e74-a40f-4f7b034c1c27" providerId="ADAL" clId="{C5BC34D6-6441-48E7-88C4-E6F3F437ED46}" dt="2021-03-11T09:10:51.538" v="87" actId="2696"/>
      <pc:docMkLst>
        <pc:docMk/>
      </pc:docMkLst>
      <pc:sldChg chg="modSp mod">
        <pc:chgData name="Meyer Raphael (PAR-ES)" userId="79615dfe-ed48-4e74-a40f-4f7b034c1c27" providerId="ADAL" clId="{C5BC34D6-6441-48E7-88C4-E6F3F437ED46}" dt="2021-03-11T09:07:31.799" v="66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C5BC34D6-6441-48E7-88C4-E6F3F437ED46}" dt="2021-03-11T09:02:10.785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C5BC34D6-6441-48E7-88C4-E6F3F437ED46}" dt="2021-03-11T09:02:32.327" v="13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C5BC34D6-6441-48E7-88C4-E6F3F437ED46}" dt="2021-03-11T09:07:31.799" v="66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C5BC34D6-6441-48E7-88C4-E6F3F437ED46}" dt="2021-03-11T09:02:51.589" v="25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C5BC34D6-6441-48E7-88C4-E6F3F437ED46}" dt="2021-03-11T09:09:15.794" v="78" actId="2696"/>
        <pc:sldMkLst>
          <pc:docMk/>
          <pc:sldMk cId="1837760195" sldId="334"/>
        </pc:sldMkLst>
      </pc:sldChg>
      <pc:sldChg chg="del">
        <pc:chgData name="Meyer Raphael (PAR-ES)" userId="79615dfe-ed48-4e74-a40f-4f7b034c1c27" providerId="ADAL" clId="{C5BC34D6-6441-48E7-88C4-E6F3F437ED46}" dt="2021-03-11T09:10:51.538" v="87" actId="2696"/>
        <pc:sldMkLst>
          <pc:docMk/>
          <pc:sldMk cId="3853260059" sldId="335"/>
        </pc:sldMkLst>
      </pc:sldChg>
      <pc:sldChg chg="addSp delSp modSp add ord">
        <pc:chgData name="Meyer Raphael (PAR-ES)" userId="79615dfe-ed48-4e74-a40f-4f7b034c1c27" providerId="ADAL" clId="{C5BC34D6-6441-48E7-88C4-E6F3F437ED46}" dt="2021-03-11T09:09:06.381" v="77"/>
        <pc:sldMkLst>
          <pc:docMk/>
          <pc:sldMk cId="3843819818" sldId="336"/>
        </pc:sldMkLst>
        <pc:spChg chg="mod">
          <ac:chgData name="Meyer Raphael (PAR-ES)" userId="79615dfe-ed48-4e74-a40f-4f7b034c1c27" providerId="ADAL" clId="{C5BC34D6-6441-48E7-88C4-E6F3F437ED46}" dt="2021-03-11T09:08:12.975" v="71"/>
          <ac:spMkLst>
            <pc:docMk/>
            <pc:sldMk cId="3843819818" sldId="33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5BC34D6-6441-48E7-88C4-E6F3F437ED46}" dt="2021-03-11T09:08:55.739" v="76" actId="14100"/>
          <ac:spMkLst>
            <pc:docMk/>
            <pc:sldMk cId="3843819818" sldId="33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5BC34D6-6441-48E7-88C4-E6F3F437ED46}" dt="2021-03-11T09:08:21.986" v="72"/>
          <ac:spMkLst>
            <pc:docMk/>
            <pc:sldMk cId="3843819818" sldId="33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23" creationId="{AE9E7413-2454-4A46-82BE-74EC408C6252}"/>
          </ac:spMkLst>
        </pc:spChg>
        <pc:spChg chg="del">
          <ac:chgData name="Meyer Raphael (PAR-ES)" userId="79615dfe-ed48-4e74-a40f-4f7b034c1c27" providerId="ADAL" clId="{C5BC34D6-6441-48E7-88C4-E6F3F437ED46}" dt="2021-03-11T09:08:35.578" v="73" actId="478"/>
          <ac:spMkLst>
            <pc:docMk/>
            <pc:sldMk cId="3843819818" sldId="33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5BC34D6-6441-48E7-88C4-E6F3F437ED46}" dt="2021-03-11T09:09:06.381" v="77"/>
          <ac:spMkLst>
            <pc:docMk/>
            <pc:sldMk cId="3843819818" sldId="336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33" creationId="{07D46FBE-86FE-4EED-A0FD-030334E471DF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36" creationId="{25F83E61-F8D7-4E5D-8AA0-48E74949AE42}"/>
          </ac:spMkLst>
        </pc:spChg>
        <pc:spChg chg="add">
          <ac:chgData name="Meyer Raphael (PAR-ES)" userId="79615dfe-ed48-4e74-a40f-4f7b034c1c27" providerId="ADAL" clId="{C5BC34D6-6441-48E7-88C4-E6F3F437ED46}" dt="2021-03-11T09:08:46.965" v="74"/>
          <ac:spMkLst>
            <pc:docMk/>
            <pc:sldMk cId="3843819818" sldId="336"/>
            <ac:spMk id="37" creationId="{29B05930-D423-4A96-9053-1B4A25A9F673}"/>
          </ac:spMkLst>
        </pc:spChg>
      </pc:sldChg>
      <pc:sldChg chg="addSp delSp modSp add ord">
        <pc:chgData name="Meyer Raphael (PAR-ES)" userId="79615dfe-ed48-4e74-a40f-4f7b034c1c27" providerId="ADAL" clId="{C5BC34D6-6441-48E7-88C4-E6F3F437ED46}" dt="2021-03-11T09:10:42.319" v="86" actId="14100"/>
        <pc:sldMkLst>
          <pc:docMk/>
          <pc:sldMk cId="912098357" sldId="337"/>
        </pc:sldMkLst>
        <pc:spChg chg="mod">
          <ac:chgData name="Meyer Raphael (PAR-ES)" userId="79615dfe-ed48-4e74-a40f-4f7b034c1c27" providerId="ADAL" clId="{C5BC34D6-6441-48E7-88C4-E6F3F437ED46}" dt="2021-03-11T09:09:38.714" v="79"/>
          <ac:spMkLst>
            <pc:docMk/>
            <pc:sldMk cId="912098357" sldId="33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C5BC34D6-6441-48E7-88C4-E6F3F437ED46}" dt="2021-03-11T09:10:24.546" v="84" actId="14100"/>
          <ac:spMkLst>
            <pc:docMk/>
            <pc:sldMk cId="912098357" sldId="33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C5BC34D6-6441-48E7-88C4-E6F3F437ED46}" dt="2021-03-11T09:09:47.961" v="80"/>
          <ac:spMkLst>
            <pc:docMk/>
            <pc:sldMk cId="912098357" sldId="33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17" creationId="{785E740C-F94A-4208-8DFD-63A603C16577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23" creationId="{79146EBC-B10D-4A3C-A2BE-96FA496AA801}"/>
          </ac:spMkLst>
        </pc:spChg>
        <pc:spChg chg="del">
          <ac:chgData name="Meyer Raphael (PAR-ES)" userId="79615dfe-ed48-4e74-a40f-4f7b034c1c27" providerId="ADAL" clId="{C5BC34D6-6441-48E7-88C4-E6F3F437ED46}" dt="2021-03-11T09:09:59.496" v="81" actId="478"/>
          <ac:spMkLst>
            <pc:docMk/>
            <pc:sldMk cId="912098357" sldId="33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C5BC34D6-6441-48E7-88C4-E6F3F437ED46}" dt="2021-03-11T09:10:42.319" v="86" actId="14100"/>
          <ac:spMkLst>
            <pc:docMk/>
            <pc:sldMk cId="912098357" sldId="337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33" creationId="{E1093DAB-58D5-46F0-99AA-CE38E0E3B900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36" creationId="{E6805F1F-F0C1-44B5-8AF1-39CDE1E904A8}"/>
          </ac:spMkLst>
        </pc:spChg>
        <pc:spChg chg="add">
          <ac:chgData name="Meyer Raphael (PAR-ES)" userId="79615dfe-ed48-4e74-a40f-4f7b034c1c27" providerId="ADAL" clId="{C5BC34D6-6441-48E7-88C4-E6F3F437ED46}" dt="2021-03-11T09:10:14.779" v="82"/>
          <ac:spMkLst>
            <pc:docMk/>
            <pc:sldMk cId="912098357" sldId="337"/>
            <ac:spMk id="37" creationId="{E3E13AAB-6483-426A-B343-9337AF7B500D}"/>
          </ac:spMkLst>
        </pc:spChg>
      </pc:sldChg>
    </pc:docChg>
  </pc:docChgLst>
  <pc:docChgLst>
    <pc:chgData name="Meyer Raphael (PAR-ES)" userId="79615dfe-ed48-4e74-a40f-4f7b034c1c27" providerId="ADAL" clId="{A954C289-4C82-4190-A523-AF9FCD6AE807}"/>
    <pc:docChg chg="undo custSel modSld">
      <pc:chgData name="Meyer Raphael (PAR-ES)" userId="79615dfe-ed48-4e74-a40f-4f7b034c1c27" providerId="ADAL" clId="{A954C289-4C82-4190-A523-AF9FCD6AE807}" dt="2021-06-15T09:09:22.928" v="421" actId="1036"/>
      <pc:docMkLst>
        <pc:docMk/>
      </pc:docMkLst>
      <pc:sldChg chg="addSp delSp modSp mod">
        <pc:chgData name="Meyer Raphael (PAR-ES)" userId="79615dfe-ed48-4e74-a40f-4f7b034c1c27" providerId="ADAL" clId="{A954C289-4C82-4190-A523-AF9FCD6AE807}" dt="2021-06-15T09:09:22.928" v="421" actId="1036"/>
        <pc:sldMkLst>
          <pc:docMk/>
          <pc:sldMk cId="1495152177" sldId="298"/>
        </pc:sldMkLst>
        <pc:spChg chg="mod">
          <ac:chgData name="Meyer Raphael (PAR-ES)" userId="79615dfe-ed48-4e74-a40f-4f7b034c1c27" providerId="ADAL" clId="{A954C289-4C82-4190-A523-AF9FCD6AE807}" dt="2021-06-15T08:17:57.107" v="235" actId="27636"/>
          <ac:spMkLst>
            <pc:docMk/>
            <pc:sldMk cId="1495152177" sldId="298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A954C289-4C82-4190-A523-AF9FCD6AE807}" dt="2021-06-15T08:17:57.107" v="235" actId="2763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A954C289-4C82-4190-A523-AF9FCD6AE807}" dt="2021-06-15T09:09:08.393" v="413" actId="1036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A954C289-4C82-4190-A523-AF9FCD6AE807}" dt="2021-06-15T09:09:08.393" v="413" actId="1036"/>
          <ac:spMkLst>
            <pc:docMk/>
            <pc:sldMk cId="1495152177" sldId="298"/>
            <ac:spMk id="13" creationId="{93412675-62AA-41D8-997C-4E877ED953A8}"/>
          </ac:spMkLst>
        </pc:spChg>
        <pc:graphicFrameChg chg="add del">
          <ac:chgData name="Meyer Raphael (PAR-ES)" userId="79615dfe-ed48-4e74-a40f-4f7b034c1c27" providerId="ADAL" clId="{A954C289-4C82-4190-A523-AF9FCD6AE807}" dt="2021-06-15T07:56:03.797" v="1" actId="478"/>
          <ac:graphicFrameMkLst>
            <pc:docMk/>
            <pc:sldMk cId="1495152177" sldId="298"/>
            <ac:graphicFrameMk id="4" creationId="{F3F921C0-1413-4CAF-B645-3BA5801C8853}"/>
          </ac:graphicFrameMkLst>
        </pc:graphicFrameChg>
        <pc:graphicFrameChg chg="mod">
          <ac:chgData name="Meyer Raphael (PAR-ES)" userId="79615dfe-ed48-4e74-a40f-4f7b034c1c27" providerId="ADAL" clId="{A954C289-4C82-4190-A523-AF9FCD6AE807}" dt="2021-06-15T08:18:06.090" v="237" actId="1035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graphicFrameChg chg="add mod modGraphic">
          <ac:chgData name="Meyer Raphael (PAR-ES)" userId="79615dfe-ed48-4e74-a40f-4f7b034c1c27" providerId="ADAL" clId="{A954C289-4C82-4190-A523-AF9FCD6AE807}" dt="2021-06-15T09:08:11.892" v="349" actId="14100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A954C289-4C82-4190-A523-AF9FCD6AE807}" dt="2021-06-15T09:09:22.928" v="421" actId="1036"/>
          <ac:cxnSpMkLst>
            <pc:docMk/>
            <pc:sldMk cId="1495152177" sldId="298"/>
            <ac:cxnSpMk id="8" creationId="{6F3EB9D3-E612-42D9-859B-1905BD876C26}"/>
          </ac:cxnSpMkLst>
        </pc:cxnChg>
        <pc:cxnChg chg="add del mod ord">
          <ac:chgData name="Meyer Raphael (PAR-ES)" userId="79615dfe-ed48-4e74-a40f-4f7b034c1c27" providerId="ADAL" clId="{A954C289-4C82-4190-A523-AF9FCD6AE807}" dt="2021-06-15T08:17:13.922" v="230" actId="478"/>
          <ac:cxnSpMkLst>
            <pc:docMk/>
            <pc:sldMk cId="1495152177" sldId="298"/>
            <ac:cxnSpMk id="14" creationId="{D23AE8E3-B72E-4135-842E-A3E6577A69D4}"/>
          </ac:cxnSpMkLst>
        </pc:cxnChg>
      </pc:sldChg>
    </pc:docChg>
  </pc:docChgLst>
  <pc:docChgLst>
    <pc:chgData name="Meyer Raphael (PAR-ES)" userId="79615dfe-ed48-4e74-a40f-4f7b034c1c27" providerId="ADAL" clId="{075BCFC8-B02B-4DC4-A4AE-CC9F64D1F990}"/>
    <pc:docChg chg="custSel addSld delSld modSld">
      <pc:chgData name="Meyer Raphael (PAR-ES)" userId="79615dfe-ed48-4e74-a40f-4f7b034c1c27" providerId="ADAL" clId="{075BCFC8-B02B-4DC4-A4AE-CC9F64D1F990}" dt="2022-03-09T15:42:32.028" v="46" actId="27918"/>
      <pc:docMkLst>
        <pc:docMk/>
      </pc:docMkLst>
      <pc:sldChg chg="del">
        <pc:chgData name="Meyer Raphael (PAR-ES)" userId="79615dfe-ed48-4e74-a40f-4f7b034c1c27" providerId="ADAL" clId="{075BCFC8-B02B-4DC4-A4AE-CC9F64D1F990}" dt="2022-03-09T15:36:05.484" v="0" actId="47"/>
        <pc:sldMkLst>
          <pc:docMk/>
          <pc:sldMk cId="3064315074" sldId="413"/>
        </pc:sldMkLst>
      </pc:sldChg>
      <pc:sldChg chg="modSp">
        <pc:chgData name="Meyer Raphael (PAR-ES)" userId="79615dfe-ed48-4e74-a40f-4f7b034c1c27" providerId="ADAL" clId="{075BCFC8-B02B-4DC4-A4AE-CC9F64D1F990}" dt="2022-03-09T15:40:36.470" v="29"/>
        <pc:sldMkLst>
          <pc:docMk/>
          <pc:sldMk cId="1774855510" sldId="414"/>
        </pc:sldMkLst>
        <pc:graphicFrameChg chg="mod">
          <ac:chgData name="Meyer Raphael (PAR-ES)" userId="79615dfe-ed48-4e74-a40f-4f7b034c1c27" providerId="ADAL" clId="{075BCFC8-B02B-4DC4-A4AE-CC9F64D1F990}" dt="2022-03-09T15:40:36.470" v="29"/>
          <ac:graphicFrameMkLst>
            <pc:docMk/>
            <pc:sldMk cId="1774855510" sldId="414"/>
            <ac:graphicFrameMk id="9" creationId="{00000000-0000-0000-0000-000000000000}"/>
          </ac:graphicFrameMkLst>
        </pc:graphicFrameChg>
      </pc:sldChg>
      <pc:sldChg chg="modSp add mod">
        <pc:chgData name="Meyer Raphael (PAR-ES)" userId="79615dfe-ed48-4e74-a40f-4f7b034c1c27" providerId="ADAL" clId="{075BCFC8-B02B-4DC4-A4AE-CC9F64D1F990}" dt="2022-03-09T15:40:23.320" v="28"/>
        <pc:sldMkLst>
          <pc:docMk/>
          <pc:sldMk cId="2844382326" sldId="415"/>
        </pc:sldMkLst>
        <pc:spChg chg="mod">
          <ac:chgData name="Meyer Raphael (PAR-ES)" userId="79615dfe-ed48-4e74-a40f-4f7b034c1c27" providerId="ADAL" clId="{075BCFC8-B02B-4DC4-A4AE-CC9F64D1F990}" dt="2022-03-09T15:37:11.935" v="4"/>
          <ac:spMkLst>
            <pc:docMk/>
            <pc:sldMk cId="2844382326" sldId="415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75BCFC8-B02B-4DC4-A4AE-CC9F64D1F990}" dt="2022-03-09T15:37:23.197" v="6" actId="20577"/>
          <ac:spMkLst>
            <pc:docMk/>
            <pc:sldMk cId="2844382326" sldId="415"/>
            <ac:spMk id="6" creationId="{1F31F2D2-504B-4B14-95D4-0B8BCA2C6299}"/>
          </ac:spMkLst>
        </pc:spChg>
        <pc:graphicFrameChg chg="mod">
          <ac:chgData name="Meyer Raphael (PAR-ES)" userId="79615dfe-ed48-4e74-a40f-4f7b034c1c27" providerId="ADAL" clId="{075BCFC8-B02B-4DC4-A4AE-CC9F64D1F990}" dt="2022-03-09T15:40:23.320" v="28"/>
          <ac:graphicFrameMkLst>
            <pc:docMk/>
            <pc:sldMk cId="2844382326" sldId="415"/>
            <ac:graphicFrameMk id="9" creationId="{00000000-0000-0000-0000-000000000000}"/>
          </ac:graphicFrameMkLst>
        </pc:graphicFrameChg>
      </pc:sldChg>
      <pc:sldChg chg="modSp add mod">
        <pc:chgData name="Meyer Raphael (PAR-ES)" userId="79615dfe-ed48-4e74-a40f-4f7b034c1c27" providerId="ADAL" clId="{075BCFC8-B02B-4DC4-A4AE-CC9F64D1F990}" dt="2022-03-09T15:40:13.240" v="26"/>
        <pc:sldMkLst>
          <pc:docMk/>
          <pc:sldMk cId="2251798312" sldId="416"/>
        </pc:sldMkLst>
        <pc:spChg chg="mod">
          <ac:chgData name="Meyer Raphael (PAR-ES)" userId="79615dfe-ed48-4e74-a40f-4f7b034c1c27" providerId="ADAL" clId="{075BCFC8-B02B-4DC4-A4AE-CC9F64D1F990}" dt="2022-03-09T15:39:03.475" v="12"/>
          <ac:spMkLst>
            <pc:docMk/>
            <pc:sldMk cId="2251798312" sldId="416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75BCFC8-B02B-4DC4-A4AE-CC9F64D1F990}" dt="2022-03-09T15:39:15.755" v="14" actId="20577"/>
          <ac:spMkLst>
            <pc:docMk/>
            <pc:sldMk cId="2251798312" sldId="416"/>
            <ac:spMk id="6" creationId="{1F31F2D2-504B-4B14-95D4-0B8BCA2C6299}"/>
          </ac:spMkLst>
        </pc:spChg>
        <pc:spChg chg="mod">
          <ac:chgData name="Meyer Raphael (PAR-ES)" userId="79615dfe-ed48-4e74-a40f-4f7b034c1c27" providerId="ADAL" clId="{075BCFC8-B02B-4DC4-A4AE-CC9F64D1F990}" dt="2022-03-09T15:39:29.391" v="20" actId="20577"/>
          <ac:spMkLst>
            <pc:docMk/>
            <pc:sldMk cId="2251798312" sldId="416"/>
            <ac:spMk id="7" creationId="{997E4419-A7A8-4264-97B0-3A44B665821E}"/>
          </ac:spMkLst>
        </pc:spChg>
        <pc:graphicFrameChg chg="mod">
          <ac:chgData name="Meyer Raphael (PAR-ES)" userId="79615dfe-ed48-4e74-a40f-4f7b034c1c27" providerId="ADAL" clId="{075BCFC8-B02B-4DC4-A4AE-CC9F64D1F990}" dt="2022-03-09T15:40:13.240" v="26"/>
          <ac:graphicFrameMkLst>
            <pc:docMk/>
            <pc:sldMk cId="2251798312" sldId="416"/>
            <ac:graphicFrameMk id="9" creationId="{00000000-0000-0000-0000-000000000000}"/>
          </ac:graphicFrameMkLst>
        </pc:graphicFrameChg>
      </pc:sldChg>
      <pc:sldChg chg="modSp add mod">
        <pc:chgData name="Meyer Raphael (PAR-ES)" userId="79615dfe-ed48-4e74-a40f-4f7b034c1c27" providerId="ADAL" clId="{075BCFC8-B02B-4DC4-A4AE-CC9F64D1F990}" dt="2022-03-09T15:42:32.028" v="46" actId="27918"/>
        <pc:sldMkLst>
          <pc:docMk/>
          <pc:sldMk cId="1913231849" sldId="417"/>
        </pc:sldMkLst>
        <pc:spChg chg="mod">
          <ac:chgData name="Meyer Raphael (PAR-ES)" userId="79615dfe-ed48-4e74-a40f-4f7b034c1c27" providerId="ADAL" clId="{075BCFC8-B02B-4DC4-A4AE-CC9F64D1F990}" dt="2022-03-09T15:41:32.284" v="31"/>
          <ac:spMkLst>
            <pc:docMk/>
            <pc:sldMk cId="1913231849" sldId="417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075BCFC8-B02B-4DC4-A4AE-CC9F64D1F990}" dt="2022-03-09T15:41:53.137" v="33" actId="20577"/>
          <ac:spMkLst>
            <pc:docMk/>
            <pc:sldMk cId="1913231849" sldId="417"/>
            <ac:spMk id="6" creationId="{1F31F2D2-504B-4B14-95D4-0B8BCA2C6299}"/>
          </ac:spMkLst>
        </pc:spChg>
        <pc:spChg chg="mod">
          <ac:chgData name="Meyer Raphael (PAR-ES)" userId="79615dfe-ed48-4e74-a40f-4f7b034c1c27" providerId="ADAL" clId="{075BCFC8-B02B-4DC4-A4AE-CC9F64D1F990}" dt="2022-03-09T15:41:58.782" v="41" actId="20577"/>
          <ac:spMkLst>
            <pc:docMk/>
            <pc:sldMk cId="1913231849" sldId="417"/>
            <ac:spMk id="7" creationId="{997E4419-A7A8-4264-97B0-3A44B665821E}"/>
          </ac:spMkLst>
        </pc:spChg>
        <pc:graphicFrameChg chg="mod">
          <ac:chgData name="Meyer Raphael (PAR-ES)" userId="79615dfe-ed48-4e74-a40f-4f7b034c1c27" providerId="ADAL" clId="{075BCFC8-B02B-4DC4-A4AE-CC9F64D1F990}" dt="2022-03-09T15:40:46.551" v="30"/>
          <ac:graphicFrameMkLst>
            <pc:docMk/>
            <pc:sldMk cId="1913231849" sldId="417"/>
            <ac:graphicFrameMk id="9" creationId="{00000000-0000-0000-0000-000000000000}"/>
          </ac:graphicFrameMkLst>
        </pc:graphicFrameChg>
      </pc:sldChg>
    </pc:docChg>
  </pc:docChgLst>
  <pc:docChgLst>
    <pc:chgData name="Meyer Raphael (KOM-PGA-VSF)" userId="79615dfe-ed48-4e74-a40f-4f7b034c1c27" providerId="ADAL" clId="{96D77013-12DF-4911-886E-DED6CCA30677}"/>
    <pc:docChg chg="undo redo custSel addSld delSld modSld sldOrd modMainMaster">
      <pc:chgData name="Meyer Raphael (KOM-PGA-VSF)" userId="79615dfe-ed48-4e74-a40f-4f7b034c1c27" providerId="ADAL" clId="{96D77013-12DF-4911-886E-DED6CCA30677}" dt="2020-12-16T10:38:55.297" v="4018" actId="2696"/>
      <pc:docMkLst>
        <pc:docMk/>
      </pc:docMkLst>
      <pc:sldChg chg="del">
        <pc:chgData name="Meyer Raphael (KOM-PGA-VSF)" userId="79615dfe-ed48-4e74-a40f-4f7b034c1c27" providerId="ADAL" clId="{96D77013-12DF-4911-886E-DED6CCA30677}" dt="2020-10-30T14:16:22.334" v="226" actId="2696"/>
        <pc:sldMkLst>
          <pc:docMk/>
          <pc:sldMk cId="1624757107" sldId="293"/>
        </pc:sldMkLst>
      </pc:sldChg>
      <pc:sldChg chg="addSp delSp modSp add del">
        <pc:chgData name="Meyer Raphael (KOM-PGA-VSF)" userId="79615dfe-ed48-4e74-a40f-4f7b034c1c27" providerId="ADAL" clId="{96D77013-12DF-4911-886E-DED6CCA30677}" dt="2020-10-30T14:16:25.156" v="227" actId="2696"/>
        <pc:sldMkLst>
          <pc:docMk/>
          <pc:sldMk cId="278967075" sldId="294"/>
        </pc:sldMkLst>
        <pc:spChg chg="add del">
          <ac:chgData name="Meyer Raphael (KOM-PGA-VSF)" userId="79615dfe-ed48-4e74-a40f-4f7b034c1c27" providerId="ADAL" clId="{96D77013-12DF-4911-886E-DED6CCA30677}" dt="2020-09-30T11:38:46.785" v="19"/>
          <ac:spMkLst>
            <pc:docMk/>
            <pc:sldMk cId="278967075" sldId="294"/>
            <ac:spMk id="11" creationId="{8815ABAA-94D8-47C4-B644-FDF9F27DE999}"/>
          </ac:spMkLst>
        </pc:spChg>
        <pc:spChg chg="mod">
          <ac:chgData name="Meyer Raphael (KOM-PGA-VSF)" userId="79615dfe-ed48-4e74-a40f-4f7b034c1c27" providerId="ADAL" clId="{96D77013-12DF-4911-886E-DED6CCA30677}" dt="2020-09-30T11:38:13.845" v="11" actId="1076"/>
          <ac:spMkLst>
            <pc:docMk/>
            <pc:sldMk cId="278967075" sldId="294"/>
            <ac:spMk id="17" creationId="{B5E6478D-2E3B-4859-9876-DD849397A82E}"/>
          </ac:spMkLst>
        </pc:spChg>
        <pc:graphicFrameChg chg="mod">
          <ac:chgData name="Meyer Raphael (KOM-PGA-VSF)" userId="79615dfe-ed48-4e74-a40f-4f7b034c1c27" providerId="ADAL" clId="{96D77013-12DF-4911-886E-DED6CCA30677}" dt="2020-09-30T11:21:51.226" v="4" actId="2085"/>
          <ac:graphicFrameMkLst>
            <pc:docMk/>
            <pc:sldMk cId="278967075" sldId="294"/>
            <ac:graphicFrameMk id="18" creationId="{9C553D07-24F5-41AC-9FDF-CB98346595E5}"/>
          </ac:graphicFrameMkLst>
        </pc:graphicFrameChg>
        <pc:graphicFrameChg chg="mod">
          <ac:chgData name="Meyer Raphael (KOM-PGA-VSF)" userId="79615dfe-ed48-4e74-a40f-4f7b034c1c27" providerId="ADAL" clId="{96D77013-12DF-4911-886E-DED6CCA30677}" dt="2020-09-30T11:22:19.476" v="7" actId="2085"/>
          <ac:graphicFrameMkLst>
            <pc:docMk/>
            <pc:sldMk cId="278967075" sldId="294"/>
            <ac:graphicFrameMk id="19" creationId="{13003C14-5693-4BC8-B311-D58088B76A20}"/>
          </ac:graphicFrameMkLst>
        </pc:graphicFrameChg>
      </pc:sldChg>
      <pc:sldChg chg="addSp delSp modSp add mod ord modTransition">
        <pc:chgData name="Meyer Raphael (KOM-PGA-VSF)" userId="79615dfe-ed48-4e74-a40f-4f7b034c1c27" providerId="ADAL" clId="{96D77013-12DF-4911-886E-DED6CCA30677}" dt="2020-11-18T15:19:55.161" v="3194"/>
        <pc:sldMkLst>
          <pc:docMk/>
          <pc:sldMk cId="342226240" sldId="295"/>
        </pc:sldMkLst>
        <pc:spChg chg="mod">
          <ac:chgData name="Meyer Raphael (KOM-PGA-VSF)" userId="79615dfe-ed48-4e74-a40f-4f7b034c1c27" providerId="ADAL" clId="{96D77013-12DF-4911-886E-DED6CCA30677}" dt="2020-11-18T09:30:54.597" v="2558"/>
          <ac:spMkLst>
            <pc:docMk/>
            <pc:sldMk cId="342226240" sldId="295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09-30T11:41:30.947" v="63" actId="478"/>
          <ac:spMkLst>
            <pc:docMk/>
            <pc:sldMk cId="342226240" sldId="295"/>
            <ac:spMk id="4" creationId="{E364C23F-272E-4E37-9AAA-54A8205ED9AF}"/>
          </ac:spMkLst>
        </pc:spChg>
        <pc:spChg chg="add mod">
          <ac:chgData name="Meyer Raphael (KOM-PGA-VSF)" userId="79615dfe-ed48-4e74-a40f-4f7b034c1c27" providerId="ADAL" clId="{96D77013-12DF-4911-886E-DED6CCA30677}" dt="2020-09-30T11:41:11.200" v="60" actId="1076"/>
          <ac:spMkLst>
            <pc:docMk/>
            <pc:sldMk cId="342226240" sldId="295"/>
            <ac:spMk id="7" creationId="{BA3F9A72-0541-4D1F-8CD8-1C2B8074FA1B}"/>
          </ac:spMkLst>
        </pc:spChg>
        <pc:spChg chg="add mod">
          <ac:chgData name="Meyer Raphael (KOM-PGA-VSF)" userId="79615dfe-ed48-4e74-a40f-4f7b034c1c27" providerId="ADAL" clId="{96D77013-12DF-4911-886E-DED6CCA30677}" dt="2020-11-13T12:59:35.120" v="851" actId="20577"/>
          <ac:spMkLst>
            <pc:docMk/>
            <pc:sldMk cId="342226240" sldId="295"/>
            <ac:spMk id="8" creationId="{B6DF2E20-66B6-43FF-BD5C-488FAFC28EE4}"/>
          </ac:spMkLst>
        </pc:spChg>
        <pc:spChg chg="add mod">
          <ac:chgData name="Meyer Raphael (KOM-PGA-VSF)" userId="79615dfe-ed48-4e74-a40f-4f7b034c1c27" providerId="ADAL" clId="{96D77013-12DF-4911-886E-DED6CCA30677}" dt="2020-10-07T11:44:49.019" v="93" actId="1076"/>
          <ac:spMkLst>
            <pc:docMk/>
            <pc:sldMk cId="342226240" sldId="295"/>
            <ac:spMk id="9" creationId="{B6990B61-32B2-4ADC-BF01-EDF7B4080F97}"/>
          </ac:spMkLst>
        </pc:spChg>
        <pc:spChg chg="add mod">
          <ac:chgData name="Meyer Raphael (KOM-PGA-VSF)" userId="79615dfe-ed48-4e74-a40f-4f7b034c1c27" providerId="ADAL" clId="{96D77013-12DF-4911-886E-DED6CCA30677}" dt="2020-11-18T09:31:10.795" v="2561"/>
          <ac:spMkLst>
            <pc:docMk/>
            <pc:sldMk cId="342226240" sldId="295"/>
            <ac:spMk id="10" creationId="{077DFD58-E5EE-4B68-9325-D935DB04DD40}"/>
          </ac:spMkLst>
        </pc:spChg>
        <pc:graphicFrameChg chg="add mod">
          <ac:chgData name="Meyer Raphael (KOM-PGA-VSF)" userId="79615dfe-ed48-4e74-a40f-4f7b034c1c27" providerId="ADAL" clId="{96D77013-12DF-4911-886E-DED6CCA30677}" dt="2020-09-30T11:42:33.301" v="68" actId="1076"/>
          <ac:graphicFrameMkLst>
            <pc:docMk/>
            <pc:sldMk cId="342226240" sldId="295"/>
            <ac:graphicFrameMk id="5" creationId="{4CF6AB8B-CAB9-4C7E-8E59-E00357A4D7F0}"/>
          </ac:graphicFrameMkLst>
        </pc:graphicFrameChg>
        <pc:graphicFrameChg chg="add mod">
          <ac:chgData name="Meyer Raphael (KOM-PGA-VSF)" userId="79615dfe-ed48-4e74-a40f-4f7b034c1c27" providerId="ADAL" clId="{96D77013-12DF-4911-886E-DED6CCA30677}" dt="2020-09-30T11:42:43.651" v="69" actId="1076"/>
          <ac:graphicFrameMkLst>
            <pc:docMk/>
            <pc:sldMk cId="342226240" sldId="295"/>
            <ac:graphicFrameMk id="6" creationId="{60571ECF-B349-4A7D-BB52-C93BE55CD5F3}"/>
          </ac:graphicFrameMkLst>
        </pc:graphicFrameChg>
      </pc:sldChg>
      <pc:sldChg chg="addSp delSp modSp add mod ord modTransition">
        <pc:chgData name="Meyer Raphael (KOM-PGA-VSF)" userId="79615dfe-ed48-4e74-a40f-4f7b034c1c27" providerId="ADAL" clId="{96D77013-12DF-4911-886E-DED6CCA30677}" dt="2020-11-25T13:49:29.843" v="3323"/>
        <pc:sldMkLst>
          <pc:docMk/>
          <pc:sldMk cId="1492035608" sldId="296"/>
        </pc:sldMkLst>
        <pc:spChg chg="mod">
          <ac:chgData name="Meyer Raphael (KOM-PGA-VSF)" userId="79615dfe-ed48-4e74-a40f-4f7b034c1c27" providerId="ADAL" clId="{96D77013-12DF-4911-886E-DED6CCA30677}" dt="2020-11-18T15:23:11.379" v="3209"/>
          <ac:spMkLst>
            <pc:docMk/>
            <pc:sldMk cId="1492035608" sldId="296"/>
            <ac:spMk id="2" creationId="{4294D798-D9CC-4779-9F40-A41AB7676D80}"/>
          </ac:spMkLst>
        </pc:spChg>
        <pc:spChg chg="del">
          <ac:chgData name="Meyer Raphael (KOM-PGA-VSF)" userId="79615dfe-ed48-4e74-a40f-4f7b034c1c27" providerId="ADAL" clId="{96D77013-12DF-4911-886E-DED6CCA30677}" dt="2020-10-27T10:45:40.203" v="143" actId="478"/>
          <ac:spMkLst>
            <pc:docMk/>
            <pc:sldMk cId="1492035608" sldId="296"/>
            <ac:spMk id="4" creationId="{9A10E6FE-137B-4D58-923B-9E162BCCF342}"/>
          </ac:spMkLst>
        </pc:spChg>
        <pc:spChg chg="add del">
          <ac:chgData name="Meyer Raphael (KOM-PGA-VSF)" userId="79615dfe-ed48-4e74-a40f-4f7b034c1c27" providerId="ADAL" clId="{96D77013-12DF-4911-886E-DED6CCA30677}" dt="2020-10-27T10:52:15.686" v="170" actId="478"/>
          <ac:spMkLst>
            <pc:docMk/>
            <pc:sldMk cId="1492035608" sldId="296"/>
            <ac:spMk id="6" creationId="{370F36C1-7EAD-44EF-A453-7008D2EBD880}"/>
          </ac:spMkLst>
        </pc:spChg>
        <pc:spChg chg="add mod">
          <ac:chgData name="Meyer Raphael (KOM-PGA-VSF)" userId="79615dfe-ed48-4e74-a40f-4f7b034c1c27" providerId="ADAL" clId="{96D77013-12DF-4911-886E-DED6CCA30677}" dt="2020-11-18T15:23:21.215" v="3210"/>
          <ac:spMkLst>
            <pc:docMk/>
            <pc:sldMk cId="1492035608" sldId="296"/>
            <ac:spMk id="7" creationId="{7341AB6C-5169-46A0-9238-C1EBE413EB13}"/>
          </ac:spMkLst>
        </pc:spChg>
        <pc:graphicFrameChg chg="add mod">
          <ac:chgData name="Meyer Raphael (KOM-PGA-VSF)" userId="79615dfe-ed48-4e74-a40f-4f7b034c1c27" providerId="ADAL" clId="{96D77013-12DF-4911-886E-DED6CCA30677}" dt="2020-11-18T15:22:52.987" v="3208"/>
          <ac:graphicFrameMkLst>
            <pc:docMk/>
            <pc:sldMk cId="1492035608" sldId="296"/>
            <ac:graphicFrameMk id="5" creationId="{4C4E0179-01FC-4095-AD01-5923672B37F7}"/>
          </ac:graphicFrameMkLst>
        </pc:graphicFrameChg>
      </pc:sldChg>
      <pc:sldChg chg="addSp delSp modSp add mod ord modTransition setBg">
        <pc:chgData name="Meyer Raphael (KOM-PGA-VSF)" userId="79615dfe-ed48-4e74-a40f-4f7b034c1c27" providerId="ADAL" clId="{96D77013-12DF-4911-886E-DED6CCA30677}" dt="2020-11-17T12:47:34.265" v="1369" actId="27918"/>
        <pc:sldMkLst>
          <pc:docMk/>
          <pc:sldMk cId="1670059232" sldId="297"/>
        </pc:sldMkLst>
        <pc:spChg chg="mod">
          <ac:chgData name="Meyer Raphael (KOM-PGA-VSF)" userId="79615dfe-ed48-4e74-a40f-4f7b034c1c27" providerId="ADAL" clId="{96D77013-12DF-4911-886E-DED6CCA30677}" dt="2020-11-17T10:38:28.544" v="1169" actId="20577"/>
          <ac:spMkLst>
            <pc:docMk/>
            <pc:sldMk cId="1670059232" sldId="297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1-17T08:38:22.882" v="1025" actId="1076"/>
          <ac:spMkLst>
            <pc:docMk/>
            <pc:sldMk cId="1670059232" sldId="297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1-17T07:48:28.018" v="949" actId="478"/>
          <ac:spMkLst>
            <pc:docMk/>
            <pc:sldMk cId="1670059232" sldId="297"/>
            <ac:spMk id="8" creationId="{B6DF2E20-66B6-43FF-BD5C-488FAFC28EE4}"/>
          </ac:spMkLst>
        </pc:spChg>
        <pc:spChg chg="mod">
          <ac:chgData name="Meyer Raphael (KOM-PGA-VSF)" userId="79615dfe-ed48-4e74-a40f-4f7b034c1c27" providerId="ADAL" clId="{96D77013-12DF-4911-886E-DED6CCA30677}" dt="2020-11-17T10:25:45.756" v="1148" actId="1076"/>
          <ac:spMkLst>
            <pc:docMk/>
            <pc:sldMk cId="1670059232" sldId="297"/>
            <ac:spMk id="9" creationId="{B6990B61-32B2-4ADC-BF01-EDF7B4080F97}"/>
          </ac:spMkLst>
        </pc:spChg>
        <pc:spChg chg="add del mod">
          <ac:chgData name="Meyer Raphael (KOM-PGA-VSF)" userId="79615dfe-ed48-4e74-a40f-4f7b034c1c27" providerId="ADAL" clId="{96D77013-12DF-4911-886E-DED6CCA30677}" dt="2020-11-17T12:26:57.973" v="1241"/>
          <ac:spMkLst>
            <pc:docMk/>
            <pc:sldMk cId="1670059232" sldId="297"/>
            <ac:spMk id="12" creationId="{52294493-C20C-4A63-9105-043CA5A1DA10}"/>
          </ac:spMkLst>
        </pc:spChg>
        <pc:spChg chg="add mod">
          <ac:chgData name="Meyer Raphael (KOM-PGA-VSF)" userId="79615dfe-ed48-4e74-a40f-4f7b034c1c27" providerId="ADAL" clId="{96D77013-12DF-4911-886E-DED6CCA30677}" dt="2020-11-17T12:27:52.647" v="1260" actId="20577"/>
          <ac:spMkLst>
            <pc:docMk/>
            <pc:sldMk cId="1670059232" sldId="297"/>
            <ac:spMk id="13" creationId="{5F25AD10-BAC9-4E8D-A3B3-3F3B37120D18}"/>
          </ac:spMkLst>
        </pc:spChg>
        <pc:spChg chg="add mod">
          <ac:chgData name="Meyer Raphael (KOM-PGA-VSF)" userId="79615dfe-ed48-4e74-a40f-4f7b034c1c27" providerId="ADAL" clId="{96D77013-12DF-4911-886E-DED6CCA30677}" dt="2020-11-17T12:36:01.977" v="1325" actId="1076"/>
          <ac:spMkLst>
            <pc:docMk/>
            <pc:sldMk cId="1670059232" sldId="297"/>
            <ac:spMk id="15" creationId="{BF705243-783E-4A9E-B41E-B5E5E3EC1E51}"/>
          </ac:spMkLst>
        </pc:spChg>
        <pc:spChg chg="add del mod">
          <ac:chgData name="Meyer Raphael (KOM-PGA-VSF)" userId="79615dfe-ed48-4e74-a40f-4f7b034c1c27" providerId="ADAL" clId="{96D77013-12DF-4911-886E-DED6CCA30677}" dt="2020-11-17T12:31:34.416" v="1310" actId="478"/>
          <ac:spMkLst>
            <pc:docMk/>
            <pc:sldMk cId="1670059232" sldId="297"/>
            <ac:spMk id="16" creationId="{CAE6C648-73DB-4A97-AB8E-196D106E3D28}"/>
          </ac:spMkLst>
        </pc:spChg>
        <pc:graphicFrameChg chg="mod">
          <ac:chgData name="Meyer Raphael (KOM-PGA-VSF)" userId="79615dfe-ed48-4e74-a40f-4f7b034c1c27" providerId="ADAL" clId="{96D77013-12DF-4911-886E-DED6CCA30677}" dt="2020-11-17T12:36:44.059" v="1356"/>
          <ac:graphicFrameMkLst>
            <pc:docMk/>
            <pc:sldMk cId="1670059232" sldId="297"/>
            <ac:graphicFrameMk id="5" creationId="{4CF6AB8B-CAB9-4C7E-8E59-E00357A4D7F0}"/>
          </ac:graphicFrameMkLst>
        </pc:graphicFrameChg>
        <pc:graphicFrameChg chg="del mod">
          <ac:chgData name="Meyer Raphael (KOM-PGA-VSF)" userId="79615dfe-ed48-4e74-a40f-4f7b034c1c27" providerId="ADAL" clId="{96D77013-12DF-4911-886E-DED6CCA30677}" dt="2020-11-17T10:25:37.458" v="1147" actId="478"/>
          <ac:graphicFrameMkLst>
            <pc:docMk/>
            <pc:sldMk cId="1670059232" sldId="297"/>
            <ac:graphicFrameMk id="6" creationId="{60571ECF-B349-4A7D-BB52-C93BE55CD5F3}"/>
          </ac:graphicFrameMkLst>
        </pc:graphicFrameChg>
        <pc:cxnChg chg="add mod">
          <ac:chgData name="Meyer Raphael (KOM-PGA-VSF)" userId="79615dfe-ed48-4e74-a40f-4f7b034c1c27" providerId="ADAL" clId="{96D77013-12DF-4911-886E-DED6CCA30677}" dt="2020-11-17T12:26:49.739" v="1238" actId="11529"/>
          <ac:cxnSpMkLst>
            <pc:docMk/>
            <pc:sldMk cId="1670059232" sldId="297"/>
            <ac:cxnSpMk id="4" creationId="{5A6D5A69-1622-463F-9124-B6EF867D5DE3}"/>
          </ac:cxnSpMkLst>
        </pc:cxnChg>
        <pc:cxnChg chg="add del mod">
          <ac:chgData name="Meyer Raphael (KOM-PGA-VSF)" userId="79615dfe-ed48-4e74-a40f-4f7b034c1c27" providerId="ADAL" clId="{96D77013-12DF-4911-886E-DED6CCA30677}" dt="2020-11-17T07:48:12.600" v="945" actId="478"/>
          <ac:cxnSpMkLst>
            <pc:docMk/>
            <pc:sldMk cId="1670059232" sldId="297"/>
            <ac:cxnSpMk id="11" creationId="{B63FEDE5-C1DE-450C-9441-3739C88B7DFA}"/>
          </ac:cxnSpMkLst>
        </pc:cxnChg>
        <pc:cxnChg chg="add mod">
          <ac:chgData name="Meyer Raphael (KOM-PGA-VSF)" userId="79615dfe-ed48-4e74-a40f-4f7b034c1c27" providerId="ADAL" clId="{96D77013-12DF-4911-886E-DED6CCA30677}" dt="2020-11-17T12:35:56.354" v="1324" actId="1076"/>
          <ac:cxnSpMkLst>
            <pc:docMk/>
            <pc:sldMk cId="1670059232" sldId="297"/>
            <ac:cxnSpMk id="14" creationId="{0074DA36-AC1B-434E-8C33-ED084765FD3B}"/>
          </ac:cxnSpMkLst>
        </pc:cxnChg>
      </pc:sldChg>
      <pc:sldChg chg="addSp delSp modSp add mod">
        <pc:chgData name="Meyer Raphael (KOM-PGA-VSF)" userId="79615dfe-ed48-4e74-a40f-4f7b034c1c27" providerId="ADAL" clId="{96D77013-12DF-4911-886E-DED6CCA30677}" dt="2020-11-13T12:57:42.543" v="832" actId="478"/>
        <pc:sldMkLst>
          <pc:docMk/>
          <pc:sldMk cId="1495152177" sldId="298"/>
        </pc:sldMkLst>
        <pc:spChg chg="mod">
          <ac:chgData name="Meyer Raphael (KOM-PGA-VSF)" userId="79615dfe-ed48-4e74-a40f-4f7b034c1c27" providerId="ADAL" clId="{96D77013-12DF-4911-886E-DED6CCA30677}" dt="2020-11-13T12:56:47.812" v="786" actId="20577"/>
          <ac:spMkLst>
            <pc:docMk/>
            <pc:sldMk cId="1495152177" sldId="298"/>
            <ac:spMk id="2" creationId="{A2DC317F-F1F4-4624-8FC1-3B68C1DBB3DA}"/>
          </ac:spMkLst>
        </pc:spChg>
        <pc:spChg chg="del mod">
          <ac:chgData name="Meyer Raphael (KOM-PGA-VSF)" userId="79615dfe-ed48-4e74-a40f-4f7b034c1c27" providerId="ADAL" clId="{96D77013-12DF-4911-886E-DED6CCA30677}" dt="2020-10-30T14:44:52.985" v="285" actId="478"/>
          <ac:spMkLst>
            <pc:docMk/>
            <pc:sldMk cId="1495152177" sldId="298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0-30T14:45:37.002" v="305" actId="478"/>
          <ac:spMkLst>
            <pc:docMk/>
            <pc:sldMk cId="1495152177" sldId="298"/>
            <ac:spMk id="8" creationId="{B6DF2E20-66B6-43FF-BD5C-488FAFC28EE4}"/>
          </ac:spMkLst>
        </pc:spChg>
        <pc:spChg chg="del mod">
          <ac:chgData name="Meyer Raphael (KOM-PGA-VSF)" userId="79615dfe-ed48-4e74-a40f-4f7b034c1c27" providerId="ADAL" clId="{96D77013-12DF-4911-886E-DED6CCA30677}" dt="2020-10-30T14:44:49.827" v="284" actId="478"/>
          <ac:spMkLst>
            <pc:docMk/>
            <pc:sldMk cId="1495152177" sldId="298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3T12:56:57.286" v="799" actId="6549"/>
          <ac:spMkLst>
            <pc:docMk/>
            <pc:sldMk cId="1495152177" sldId="298"/>
            <ac:spMk id="10" creationId="{077DFD58-E5EE-4B68-9325-D935DB04DD40}"/>
          </ac:spMkLst>
        </pc:spChg>
        <pc:spChg chg="add mod">
          <ac:chgData name="Meyer Raphael (KOM-PGA-VSF)" userId="79615dfe-ed48-4e74-a40f-4f7b034c1c27" providerId="ADAL" clId="{96D77013-12DF-4911-886E-DED6CCA30677}" dt="2020-10-30T14:51:01.192" v="362" actId="1076"/>
          <ac:spMkLst>
            <pc:docMk/>
            <pc:sldMk cId="1495152177" sldId="298"/>
            <ac:spMk id="11" creationId="{216B739F-8150-4262-9342-2F1CBFEB8A15}"/>
          </ac:spMkLst>
        </pc:spChg>
        <pc:spChg chg="add mod">
          <ac:chgData name="Meyer Raphael (KOM-PGA-VSF)" userId="79615dfe-ed48-4e74-a40f-4f7b034c1c27" providerId="ADAL" clId="{96D77013-12DF-4911-886E-DED6CCA30677}" dt="2020-10-30T14:50:57.916" v="361" actId="1076"/>
          <ac:spMkLst>
            <pc:docMk/>
            <pc:sldMk cId="1495152177" sldId="298"/>
            <ac:spMk id="12" creationId="{466A77C5-3AD7-44B3-83A7-0B8FF87DCA70}"/>
          </ac:spMkLst>
        </pc:spChg>
        <pc:spChg chg="add del mod">
          <ac:chgData name="Meyer Raphael (KOM-PGA-VSF)" userId="79615dfe-ed48-4e74-a40f-4f7b034c1c27" providerId="ADAL" clId="{96D77013-12DF-4911-886E-DED6CCA30677}" dt="2020-11-13T12:57:42.543" v="832" actId="478"/>
          <ac:spMkLst>
            <pc:docMk/>
            <pc:sldMk cId="1495152177" sldId="298"/>
            <ac:spMk id="14" creationId="{FD64CF28-6B33-4810-94AF-48BDFC5B6DB7}"/>
          </ac:spMkLst>
        </pc:spChg>
        <pc:spChg chg="add mod">
          <ac:chgData name="Meyer Raphael (KOM-PGA-VSF)" userId="79615dfe-ed48-4e74-a40f-4f7b034c1c27" providerId="ADAL" clId="{96D77013-12DF-4911-886E-DED6CCA30677}" dt="2020-10-30T14:55:15.136" v="403" actId="1038"/>
          <ac:spMkLst>
            <pc:docMk/>
            <pc:sldMk cId="1495152177" sldId="298"/>
            <ac:spMk id="16" creationId="{E0218AF3-B8F0-43F9-B56B-123AF027A635}"/>
          </ac:spMkLst>
        </pc:spChg>
        <pc:spChg chg="add del mod">
          <ac:chgData name="Meyer Raphael (KOM-PGA-VSF)" userId="79615dfe-ed48-4e74-a40f-4f7b034c1c27" providerId="ADAL" clId="{96D77013-12DF-4911-886E-DED6CCA30677}" dt="2020-10-30T14:56:49.786" v="418" actId="478"/>
          <ac:spMkLst>
            <pc:docMk/>
            <pc:sldMk cId="1495152177" sldId="298"/>
            <ac:spMk id="20" creationId="{1A4B8815-1463-4BB0-B626-12094D0AA1A9}"/>
          </ac:spMkLst>
        </pc:spChg>
        <pc:graphicFrameChg chg="mod">
          <ac:chgData name="Meyer Raphael (KOM-PGA-VSF)" userId="79615dfe-ed48-4e74-a40f-4f7b034c1c27" providerId="ADAL" clId="{96D77013-12DF-4911-886E-DED6CCA30677}" dt="2020-10-30T14:56:46.828" v="417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graphicFrameChg chg="del">
          <ac:chgData name="Meyer Raphael (KOM-PGA-VSF)" userId="79615dfe-ed48-4e74-a40f-4f7b034c1c27" providerId="ADAL" clId="{96D77013-12DF-4911-886E-DED6CCA30677}" dt="2020-10-30T14:38:26.393" v="249" actId="478"/>
          <ac:graphicFrameMkLst>
            <pc:docMk/>
            <pc:sldMk cId="1495152177" sldId="298"/>
            <ac:graphicFrameMk id="6" creationId="{60571ECF-B349-4A7D-BB52-C93BE55CD5F3}"/>
          </ac:graphicFrameMkLst>
        </pc:graphicFrameChg>
        <pc:cxnChg chg="add mod">
          <ac:chgData name="Meyer Raphael (KOM-PGA-VSF)" userId="79615dfe-ed48-4e74-a40f-4f7b034c1c27" providerId="ADAL" clId="{96D77013-12DF-4911-886E-DED6CCA30677}" dt="2020-10-30T14:49:55.288" v="329" actId="692"/>
          <ac:cxnSpMkLst>
            <pc:docMk/>
            <pc:sldMk cId="1495152177" sldId="298"/>
            <ac:cxnSpMk id="13" creationId="{B728F4DE-8CC6-4054-BA1D-EBF2119A4EBB}"/>
          </ac:cxnSpMkLst>
        </pc:cxnChg>
        <pc:cxnChg chg="add mod">
          <ac:chgData name="Meyer Raphael (KOM-PGA-VSF)" userId="79615dfe-ed48-4e74-a40f-4f7b034c1c27" providerId="ADAL" clId="{96D77013-12DF-4911-886E-DED6CCA30677}" dt="2020-10-30T14:56:16.344" v="409" actId="14100"/>
          <ac:cxnSpMkLst>
            <pc:docMk/>
            <pc:sldMk cId="1495152177" sldId="298"/>
            <ac:cxnSpMk id="17" creationId="{FC62769B-4223-45AE-B088-516EBE8DECCF}"/>
          </ac:cxnSpMkLst>
        </pc:cxnChg>
      </pc:sldChg>
      <pc:sldChg chg="addSp delSp modSp add del modTransition">
        <pc:chgData name="Meyer Raphael (KOM-PGA-VSF)" userId="79615dfe-ed48-4e74-a40f-4f7b034c1c27" providerId="ADAL" clId="{96D77013-12DF-4911-886E-DED6CCA30677}" dt="2020-11-17T07:47:32.047" v="942" actId="2696"/>
        <pc:sldMkLst>
          <pc:docMk/>
          <pc:sldMk cId="2857925706" sldId="299"/>
        </pc:sldMkLst>
        <pc:spChg chg="mod">
          <ac:chgData name="Meyer Raphael (KOM-PGA-VSF)" userId="79615dfe-ed48-4e74-a40f-4f7b034c1c27" providerId="ADAL" clId="{96D77013-12DF-4911-886E-DED6CCA30677}" dt="2020-11-13T12:44:15.160" v="641" actId="20577"/>
          <ac:spMkLst>
            <pc:docMk/>
            <pc:sldMk cId="2857925706" sldId="299"/>
            <ac:spMk id="2" creationId="{81038B16-E406-45E6-A6A5-77762D042816}"/>
          </ac:spMkLst>
        </pc:spChg>
        <pc:spChg chg="del">
          <ac:chgData name="Meyer Raphael (KOM-PGA-VSF)" userId="79615dfe-ed48-4e74-a40f-4f7b034c1c27" providerId="ADAL" clId="{96D77013-12DF-4911-886E-DED6CCA30677}" dt="2020-11-13T10:20:13.916" v="519" actId="478"/>
          <ac:spMkLst>
            <pc:docMk/>
            <pc:sldMk cId="2857925706" sldId="299"/>
            <ac:spMk id="3" creationId="{0CCFE15B-29DC-48F4-BEFD-EE39FCE2CCB3}"/>
          </ac:spMkLst>
        </pc:spChg>
        <pc:picChg chg="add mod">
          <ac:chgData name="Meyer Raphael (KOM-PGA-VSF)" userId="79615dfe-ed48-4e74-a40f-4f7b034c1c27" providerId="ADAL" clId="{96D77013-12DF-4911-886E-DED6CCA30677}" dt="2020-11-13T10:20:39.687" v="522" actId="1076"/>
          <ac:picMkLst>
            <pc:docMk/>
            <pc:sldMk cId="2857925706" sldId="299"/>
            <ac:picMk id="4" creationId="{EC7D5083-9BDA-4D74-A5F4-CBFCE6FB3188}"/>
          </ac:picMkLst>
        </pc:picChg>
      </pc:sldChg>
      <pc:sldChg chg="addSp delSp modSp add del modTransition">
        <pc:chgData name="Meyer Raphael (KOM-PGA-VSF)" userId="79615dfe-ed48-4e74-a40f-4f7b034c1c27" providerId="ADAL" clId="{96D77013-12DF-4911-886E-DED6CCA30677}" dt="2020-11-17T07:47:33.793" v="943" actId="2696"/>
        <pc:sldMkLst>
          <pc:docMk/>
          <pc:sldMk cId="394607211" sldId="300"/>
        </pc:sldMkLst>
        <pc:spChg chg="mod">
          <ac:chgData name="Meyer Raphael (KOM-PGA-VSF)" userId="79615dfe-ed48-4e74-a40f-4f7b034c1c27" providerId="ADAL" clId="{96D77013-12DF-4911-886E-DED6CCA30677}" dt="2020-11-13T12:44:07.984" v="627" actId="20577"/>
          <ac:spMkLst>
            <pc:docMk/>
            <pc:sldMk cId="394607211" sldId="300"/>
            <ac:spMk id="2" creationId="{9756FC1E-A507-4005-A4F1-10A9CF677E6B}"/>
          </ac:spMkLst>
        </pc:spChg>
        <pc:spChg chg="del">
          <ac:chgData name="Meyer Raphael (KOM-PGA-VSF)" userId="79615dfe-ed48-4e74-a40f-4f7b034c1c27" providerId="ADAL" clId="{96D77013-12DF-4911-886E-DED6CCA30677}" dt="2020-11-13T10:27:18.702" v="525" actId="478"/>
          <ac:spMkLst>
            <pc:docMk/>
            <pc:sldMk cId="394607211" sldId="300"/>
            <ac:spMk id="3" creationId="{AF6057A0-CC6B-401B-B6C9-C927BAE3A639}"/>
          </ac:spMkLst>
        </pc:spChg>
        <pc:picChg chg="add mod">
          <ac:chgData name="Meyer Raphael (KOM-PGA-VSF)" userId="79615dfe-ed48-4e74-a40f-4f7b034c1c27" providerId="ADAL" clId="{96D77013-12DF-4911-886E-DED6CCA30677}" dt="2020-11-13T10:27:22.709" v="527" actId="14100"/>
          <ac:picMkLst>
            <pc:docMk/>
            <pc:sldMk cId="394607211" sldId="300"/>
            <ac:picMk id="4" creationId="{FA432D02-F1A0-4AE5-BEB8-C19D1B48CF36}"/>
          </ac:picMkLst>
        </pc:picChg>
      </pc:sldChg>
      <pc:sldChg chg="addSp modSp add ord modTransition">
        <pc:chgData name="Meyer Raphael (KOM-PGA-VSF)" userId="79615dfe-ed48-4e74-a40f-4f7b034c1c27" providerId="ADAL" clId="{96D77013-12DF-4911-886E-DED6CCA30677}" dt="2020-11-17T07:40:59.497" v="910"/>
        <pc:sldMkLst>
          <pc:docMk/>
          <pc:sldMk cId="1794381502" sldId="301"/>
        </pc:sldMkLst>
        <pc:spChg chg="mod">
          <ac:chgData name="Meyer Raphael (KOM-PGA-VSF)" userId="79615dfe-ed48-4e74-a40f-4f7b034c1c27" providerId="ADAL" clId="{96D77013-12DF-4911-886E-DED6CCA30677}" dt="2020-11-13T12:28:38.603" v="551" actId="20577"/>
          <ac:spMkLst>
            <pc:docMk/>
            <pc:sldMk cId="1794381502" sldId="301"/>
            <ac:spMk id="2" creationId="{A2DC317F-F1F4-4624-8FC1-3B68C1DBB3DA}"/>
          </ac:spMkLst>
        </pc:spChg>
        <pc:spChg chg="add mod">
          <ac:chgData name="Meyer Raphael (KOM-PGA-VSF)" userId="79615dfe-ed48-4e74-a40f-4f7b034c1c27" providerId="ADAL" clId="{96D77013-12DF-4911-886E-DED6CCA30677}" dt="2020-11-16T12:58:27.730" v="890" actId="14100"/>
          <ac:spMkLst>
            <pc:docMk/>
            <pc:sldMk cId="1794381502" sldId="301"/>
            <ac:spMk id="4" creationId="{DD1AED53-67C2-4736-A0FC-13C9756ED56F}"/>
          </ac:spMkLst>
        </pc:spChg>
        <pc:spChg chg="mod">
          <ac:chgData name="Meyer Raphael (KOM-PGA-VSF)" userId="79615dfe-ed48-4e74-a40f-4f7b034c1c27" providerId="ADAL" clId="{96D77013-12DF-4911-886E-DED6CCA30677}" dt="2020-11-16T13:16:49.371" v="909" actId="1076"/>
          <ac:spMkLst>
            <pc:docMk/>
            <pc:sldMk cId="1794381502" sldId="301"/>
            <ac:spMk id="8" creationId="{B6DF2E20-66B6-43FF-BD5C-488FAFC28EE4}"/>
          </ac:spMkLst>
        </pc:spChg>
        <pc:spChg chg="mod">
          <ac:chgData name="Meyer Raphael (KOM-PGA-VSF)" userId="79615dfe-ed48-4e74-a40f-4f7b034c1c27" providerId="ADAL" clId="{96D77013-12DF-4911-886E-DED6CCA30677}" dt="2020-11-13T12:28:50.419" v="561" actId="20577"/>
          <ac:spMkLst>
            <pc:docMk/>
            <pc:sldMk cId="1794381502" sldId="301"/>
            <ac:spMk id="10" creationId="{077DFD58-E5EE-4B68-9325-D935DB04DD40}"/>
          </ac:spMkLst>
        </pc:spChg>
        <pc:spChg chg="add mod">
          <ac:chgData name="Meyer Raphael (KOM-PGA-VSF)" userId="79615dfe-ed48-4e74-a40f-4f7b034c1c27" providerId="ADAL" clId="{96D77013-12DF-4911-886E-DED6CCA30677}" dt="2020-11-16T12:59:09.661" v="908" actId="20577"/>
          <ac:spMkLst>
            <pc:docMk/>
            <pc:sldMk cId="1794381502" sldId="301"/>
            <ac:spMk id="12" creationId="{9BE5D2CD-A67D-4F17-BA1D-B6A27E5681C6}"/>
          </ac:spMkLst>
        </pc:spChg>
        <pc:cxnChg chg="add mod">
          <ac:chgData name="Meyer Raphael (KOM-PGA-VSF)" userId="79615dfe-ed48-4e74-a40f-4f7b034c1c27" providerId="ADAL" clId="{96D77013-12DF-4911-886E-DED6CCA30677}" dt="2020-11-16T12:57:59.177" v="873" actId="14100"/>
          <ac:cxnSpMkLst>
            <pc:docMk/>
            <pc:sldMk cId="1794381502" sldId="301"/>
            <ac:cxnSpMk id="11" creationId="{C0CD2DE0-32DF-43C1-88A0-8090F1AADDFB}"/>
          </ac:cxnSpMkLst>
        </pc:cxnChg>
      </pc:sldChg>
      <pc:sldChg chg="addSp delSp modSp add modTransition">
        <pc:chgData name="Meyer Raphael (KOM-PGA-VSF)" userId="79615dfe-ed48-4e74-a40f-4f7b034c1c27" providerId="ADAL" clId="{96D77013-12DF-4911-886E-DED6CCA30677}" dt="2020-11-13T14:59:51.850" v="866"/>
        <pc:sldMkLst>
          <pc:docMk/>
          <pc:sldMk cId="2829123890" sldId="302"/>
        </pc:sldMkLst>
        <pc:spChg chg="mod">
          <ac:chgData name="Meyer Raphael (KOM-PGA-VSF)" userId="79615dfe-ed48-4e74-a40f-4f7b034c1c27" providerId="ADAL" clId="{96D77013-12DF-4911-886E-DED6CCA30677}" dt="2020-11-13T12:48:16.234" v="669" actId="20577"/>
          <ac:spMkLst>
            <pc:docMk/>
            <pc:sldMk cId="2829123890" sldId="302"/>
            <ac:spMk id="2" creationId="{635DB0D4-4CC1-414B-81B2-EE0D3584C6DE}"/>
          </ac:spMkLst>
        </pc:spChg>
        <pc:spChg chg="del">
          <ac:chgData name="Meyer Raphael (KOM-PGA-VSF)" userId="79615dfe-ed48-4e74-a40f-4f7b034c1c27" providerId="ADAL" clId="{96D77013-12DF-4911-886E-DED6CCA30677}" dt="2020-11-13T12:43:21.636" v="565" actId="478"/>
          <ac:spMkLst>
            <pc:docMk/>
            <pc:sldMk cId="2829123890" sldId="302"/>
            <ac:spMk id="3" creationId="{66736F92-B012-4B5C-BFC1-D7B538C36870}"/>
          </ac:spMkLst>
        </pc:spChg>
        <pc:picChg chg="add mod">
          <ac:chgData name="Meyer Raphael (KOM-PGA-VSF)" userId="79615dfe-ed48-4e74-a40f-4f7b034c1c27" providerId="ADAL" clId="{96D77013-12DF-4911-886E-DED6CCA30677}" dt="2020-11-13T12:47:55.165" v="642" actId="1076"/>
          <ac:picMkLst>
            <pc:docMk/>
            <pc:sldMk cId="2829123890" sldId="302"/>
            <ac:picMk id="4" creationId="{A6D7396B-82C2-4818-81A6-716C0CCA1223}"/>
          </ac:picMkLst>
        </pc:picChg>
        <pc:inkChg chg="add">
          <ac:chgData name="Meyer Raphael (KOM-PGA-VSF)" userId="79615dfe-ed48-4e74-a40f-4f7b034c1c27" providerId="ADAL" clId="{96D77013-12DF-4911-886E-DED6CCA30677}" dt="2020-11-13T12:48:43.042" v="670" actId="9405"/>
          <ac:inkMkLst>
            <pc:docMk/>
            <pc:sldMk cId="2829123890" sldId="302"/>
            <ac:inkMk id="5" creationId="{A1F31124-6690-488F-BEE8-03472907467D}"/>
          </ac:inkMkLst>
        </pc:inkChg>
      </pc:sldChg>
      <pc:sldChg chg="addSp delSp modSp add modTransition">
        <pc:chgData name="Meyer Raphael (KOM-PGA-VSF)" userId="79615dfe-ed48-4e74-a40f-4f7b034c1c27" providerId="ADAL" clId="{96D77013-12DF-4911-886E-DED6CCA30677}" dt="2020-11-13T14:59:55.068" v="867"/>
        <pc:sldMkLst>
          <pc:docMk/>
          <pc:sldMk cId="220263692" sldId="303"/>
        </pc:sldMkLst>
        <pc:spChg chg="mod">
          <ac:chgData name="Meyer Raphael (KOM-PGA-VSF)" userId="79615dfe-ed48-4e74-a40f-4f7b034c1c27" providerId="ADAL" clId="{96D77013-12DF-4911-886E-DED6CCA30677}" dt="2020-11-13T12:50:28.060" v="707" actId="20577"/>
          <ac:spMkLst>
            <pc:docMk/>
            <pc:sldMk cId="220263692" sldId="303"/>
            <ac:spMk id="2" creationId="{3D6DD22C-2650-49D4-BB4F-2EA1E69087A7}"/>
          </ac:spMkLst>
        </pc:spChg>
        <pc:spChg chg="del">
          <ac:chgData name="Meyer Raphael (KOM-PGA-VSF)" userId="79615dfe-ed48-4e74-a40f-4f7b034c1c27" providerId="ADAL" clId="{96D77013-12DF-4911-886E-DED6CCA30677}" dt="2020-11-13T12:50:33.733" v="708" actId="478"/>
          <ac:spMkLst>
            <pc:docMk/>
            <pc:sldMk cId="220263692" sldId="303"/>
            <ac:spMk id="3" creationId="{15FA5AD1-9FA4-40B9-9265-A0A90B934551}"/>
          </ac:spMkLst>
        </pc:spChg>
        <pc:spChg chg="add mod">
          <ac:chgData name="Meyer Raphael (KOM-PGA-VSF)" userId="79615dfe-ed48-4e74-a40f-4f7b034c1c27" providerId="ADAL" clId="{96D77013-12DF-4911-886E-DED6CCA30677}" dt="2020-11-13T12:53:23.413" v="762" actId="20577"/>
          <ac:spMkLst>
            <pc:docMk/>
            <pc:sldMk cId="220263692" sldId="303"/>
            <ac:spMk id="6" creationId="{115FFA75-0FB4-4EDC-B269-8FC01449D209}"/>
          </ac:spMkLst>
        </pc:spChg>
        <pc:spChg chg="add mod">
          <ac:chgData name="Meyer Raphael (KOM-PGA-VSF)" userId="79615dfe-ed48-4e74-a40f-4f7b034c1c27" providerId="ADAL" clId="{96D77013-12DF-4911-886E-DED6CCA30677}" dt="2020-11-13T12:51:35.828" v="736" actId="20577"/>
          <ac:spMkLst>
            <pc:docMk/>
            <pc:sldMk cId="220263692" sldId="303"/>
            <ac:spMk id="8" creationId="{70EB3E2A-BBAE-4F62-AB46-F7429AD69DEC}"/>
          </ac:spMkLst>
        </pc:spChg>
        <pc:spChg chg="add">
          <ac:chgData name="Meyer Raphael (KOM-PGA-VSF)" userId="79615dfe-ed48-4e74-a40f-4f7b034c1c27" providerId="ADAL" clId="{96D77013-12DF-4911-886E-DED6CCA30677}" dt="2020-11-13T12:51:42.618" v="737"/>
          <ac:spMkLst>
            <pc:docMk/>
            <pc:sldMk cId="220263692" sldId="303"/>
            <ac:spMk id="9" creationId="{2C399D9A-E2CF-49F0-81FA-67443E9208C1}"/>
          </ac:spMkLst>
        </pc:spChg>
        <pc:spChg chg="add mod">
          <ac:chgData name="Meyer Raphael (KOM-PGA-VSF)" userId="79615dfe-ed48-4e74-a40f-4f7b034c1c27" providerId="ADAL" clId="{96D77013-12DF-4911-886E-DED6CCA30677}" dt="2020-11-13T12:53:26.756" v="766" actId="20577"/>
          <ac:spMkLst>
            <pc:docMk/>
            <pc:sldMk cId="220263692" sldId="303"/>
            <ac:spMk id="10" creationId="{73E1F4CA-61A6-48EE-9D1B-42BBEDF8AF09}"/>
          </ac:spMkLst>
        </pc:spChg>
        <pc:picChg chg="add mod">
          <ac:chgData name="Meyer Raphael (KOM-PGA-VSF)" userId="79615dfe-ed48-4e74-a40f-4f7b034c1c27" providerId="ADAL" clId="{96D77013-12DF-4911-886E-DED6CCA30677}" dt="2020-11-13T12:50:49.231" v="726" actId="14100"/>
          <ac:picMkLst>
            <pc:docMk/>
            <pc:sldMk cId="220263692" sldId="303"/>
            <ac:picMk id="5" creationId="{A732FA37-C035-4240-B571-18EFF4DB6E6F}"/>
          </ac:picMkLst>
        </pc:picChg>
        <pc:picChg chg="add mod">
          <ac:chgData name="Meyer Raphael (KOM-PGA-VSF)" userId="79615dfe-ed48-4e74-a40f-4f7b034c1c27" providerId="ADAL" clId="{96D77013-12DF-4911-886E-DED6CCA30677}" dt="2020-11-13T12:51:27.152" v="730" actId="1076"/>
          <ac:picMkLst>
            <pc:docMk/>
            <pc:sldMk cId="220263692" sldId="303"/>
            <ac:picMk id="7" creationId="{B03252A1-852C-4496-BF1E-5B09E124D414}"/>
          </ac:picMkLst>
        </pc:picChg>
        <pc:picChg chg="add mod">
          <ac:chgData name="Meyer Raphael (KOM-PGA-VSF)" userId="79615dfe-ed48-4e74-a40f-4f7b034c1c27" providerId="ADAL" clId="{96D77013-12DF-4911-886E-DED6CCA30677}" dt="2020-11-13T12:52:20.889" v="745" actId="1076"/>
          <ac:picMkLst>
            <pc:docMk/>
            <pc:sldMk cId="220263692" sldId="303"/>
            <ac:picMk id="11" creationId="{CC9DDBE7-AC46-47A5-B2C1-1DE6F571ECD3}"/>
          </ac:picMkLst>
        </pc:picChg>
        <pc:picChg chg="add mod">
          <ac:chgData name="Meyer Raphael (KOM-PGA-VSF)" userId="79615dfe-ed48-4e74-a40f-4f7b034c1c27" providerId="ADAL" clId="{96D77013-12DF-4911-886E-DED6CCA30677}" dt="2020-11-13T12:52:59.057" v="758" actId="14100"/>
          <ac:picMkLst>
            <pc:docMk/>
            <pc:sldMk cId="220263692" sldId="303"/>
            <ac:picMk id="12" creationId="{896A26EB-136C-44D6-97F9-200136209B45}"/>
          </ac:picMkLst>
        </pc:picChg>
        <pc:inkChg chg="add">
          <ac:chgData name="Meyer Raphael (KOM-PGA-VSF)" userId="79615dfe-ed48-4e74-a40f-4f7b034c1c27" providerId="ADAL" clId="{96D77013-12DF-4911-886E-DED6CCA30677}" dt="2020-11-13T12:50:13.780" v="672" actId="9405"/>
          <ac:inkMkLst>
            <pc:docMk/>
            <pc:sldMk cId="220263692" sldId="303"/>
            <ac:inkMk id="4" creationId="{1312D395-7FB4-4140-8983-C54F21276430}"/>
          </ac:inkMkLst>
        </pc:inkChg>
      </pc:sldChg>
      <pc:sldChg chg="add">
        <pc:chgData name="Meyer Raphael (KOM-PGA-VSF)" userId="79615dfe-ed48-4e74-a40f-4f7b034c1c27" providerId="ADAL" clId="{96D77013-12DF-4911-886E-DED6CCA30677}" dt="2020-11-17T07:48:07.737" v="944"/>
        <pc:sldMkLst>
          <pc:docMk/>
          <pc:sldMk cId="4199929677" sldId="304"/>
        </pc:sldMkLst>
      </pc:sldChg>
      <pc:sldChg chg="addSp delSp modSp add del mod">
        <pc:chgData name="Meyer Raphael (KOM-PGA-VSF)" userId="79615dfe-ed48-4e74-a40f-4f7b034c1c27" providerId="ADAL" clId="{96D77013-12DF-4911-886E-DED6CCA30677}" dt="2020-11-18T15:24:54.926" v="3213" actId="2696"/>
        <pc:sldMkLst>
          <pc:docMk/>
          <pc:sldMk cId="3508847299" sldId="305"/>
        </pc:sldMkLst>
        <pc:spChg chg="del">
          <ac:chgData name="Meyer Raphael (KOM-PGA-VSF)" userId="79615dfe-ed48-4e74-a40f-4f7b034c1c27" providerId="ADAL" clId="{96D77013-12DF-4911-886E-DED6CCA30677}" dt="2020-11-17T08:28:13.207" v="979" actId="478"/>
          <ac:spMkLst>
            <pc:docMk/>
            <pc:sldMk cId="3508847299" sldId="305"/>
            <ac:spMk id="3" creationId="{103D4EC1-0492-4E71-9FEE-5436CB95B92C}"/>
          </ac:spMkLst>
        </pc:spChg>
        <pc:graphicFrameChg chg="del mod">
          <ac:chgData name="Meyer Raphael (KOM-PGA-VSF)" userId="79615dfe-ed48-4e74-a40f-4f7b034c1c27" providerId="ADAL" clId="{96D77013-12DF-4911-886E-DED6CCA30677}" dt="2020-11-17T08:28:45.006" v="980" actId="478"/>
          <ac:graphicFrameMkLst>
            <pc:docMk/>
            <pc:sldMk cId="3508847299" sldId="305"/>
            <ac:graphicFrameMk id="4" creationId="{9291C84A-4C97-461D-9B46-B7F6D5740BFC}"/>
          </ac:graphicFrameMkLst>
        </pc:graphicFrameChg>
        <pc:graphicFrameChg chg="del">
          <ac:chgData name="Meyer Raphael (KOM-PGA-VSF)" userId="79615dfe-ed48-4e74-a40f-4f7b034c1c27" providerId="ADAL" clId="{96D77013-12DF-4911-886E-DED6CCA30677}" dt="2020-11-17T08:28:46.509" v="981" actId="478"/>
          <ac:graphicFrameMkLst>
            <pc:docMk/>
            <pc:sldMk cId="3508847299" sldId="305"/>
            <ac:graphicFrameMk id="5" creationId="{2E9894B6-5EFD-4731-A89F-8F4180C9963B}"/>
          </ac:graphicFrameMkLst>
        </pc:graphicFrameChg>
        <pc:graphicFrameChg chg="del mod">
          <ac:chgData name="Meyer Raphael (KOM-PGA-VSF)" userId="79615dfe-ed48-4e74-a40f-4f7b034c1c27" providerId="ADAL" clId="{96D77013-12DF-4911-886E-DED6CCA30677}" dt="2020-11-17T08:28:49.814" v="983" actId="478"/>
          <ac:graphicFrameMkLst>
            <pc:docMk/>
            <pc:sldMk cId="3508847299" sldId="305"/>
            <ac:graphicFrameMk id="6" creationId="{31B4DEAA-DBA9-4022-9F5D-6589639B9B82}"/>
          </ac:graphicFrameMkLst>
        </pc:graphicFrameChg>
        <pc:graphicFrameChg chg="del">
          <ac:chgData name="Meyer Raphael (KOM-PGA-VSF)" userId="79615dfe-ed48-4e74-a40f-4f7b034c1c27" providerId="ADAL" clId="{96D77013-12DF-4911-886E-DED6CCA30677}" dt="2020-11-17T08:28:48.011" v="982" actId="478"/>
          <ac:graphicFrameMkLst>
            <pc:docMk/>
            <pc:sldMk cId="3508847299" sldId="305"/>
            <ac:graphicFrameMk id="7" creationId="{88A895FC-410D-4AE5-A635-9F2D1FD0026F}"/>
          </ac:graphicFrameMkLst>
        </pc:graphicFrameChg>
        <pc:graphicFrameChg chg="add del">
          <ac:chgData name="Meyer Raphael (KOM-PGA-VSF)" userId="79615dfe-ed48-4e74-a40f-4f7b034c1c27" providerId="ADAL" clId="{96D77013-12DF-4911-886E-DED6CCA30677}" dt="2020-11-17T08:29:34.174" v="989" actId="478"/>
          <ac:graphicFrameMkLst>
            <pc:docMk/>
            <pc:sldMk cId="3508847299" sldId="305"/>
            <ac:graphicFrameMk id="8" creationId="{9291C84A-4C97-461D-9B46-B7F6D5740BFC}"/>
          </ac:graphicFrameMkLst>
        </pc:graphicFrameChg>
        <pc:graphicFrameChg chg="add del">
          <ac:chgData name="Meyer Raphael (KOM-PGA-VSF)" userId="79615dfe-ed48-4e74-a40f-4f7b034c1c27" providerId="ADAL" clId="{96D77013-12DF-4911-886E-DED6CCA30677}" dt="2020-11-17T08:29:36.403" v="990" actId="478"/>
          <ac:graphicFrameMkLst>
            <pc:docMk/>
            <pc:sldMk cId="3508847299" sldId="305"/>
            <ac:graphicFrameMk id="9" creationId="{2E9894B6-5EFD-4731-A89F-8F4180C9963B}"/>
          </ac:graphicFrameMkLst>
        </pc:graphicFrameChg>
        <pc:graphicFrameChg chg="add del mod">
          <ac:chgData name="Meyer Raphael (KOM-PGA-VSF)" userId="79615dfe-ed48-4e74-a40f-4f7b034c1c27" providerId="ADAL" clId="{96D77013-12DF-4911-886E-DED6CCA30677}" dt="2020-11-17T08:29:39.371" v="993" actId="478"/>
          <ac:graphicFrameMkLst>
            <pc:docMk/>
            <pc:sldMk cId="3508847299" sldId="305"/>
            <ac:graphicFrameMk id="10" creationId="{31B4DEAA-DBA9-4022-9F5D-6589639B9B82}"/>
          </ac:graphicFrameMkLst>
        </pc:graphicFrameChg>
        <pc:graphicFrameChg chg="add del">
          <ac:chgData name="Meyer Raphael (KOM-PGA-VSF)" userId="79615dfe-ed48-4e74-a40f-4f7b034c1c27" providerId="ADAL" clId="{96D77013-12DF-4911-886E-DED6CCA30677}" dt="2020-11-17T08:29:37.953" v="991" actId="478"/>
          <ac:graphicFrameMkLst>
            <pc:docMk/>
            <pc:sldMk cId="3508847299" sldId="305"/>
            <ac:graphicFrameMk id="11" creationId="{88A895FC-410D-4AE5-A635-9F2D1FD0026F}"/>
          </ac:graphicFrameMkLst>
        </pc:graphicFrameChg>
        <pc:graphicFrameChg chg="add del mod">
          <ac:chgData name="Meyer Raphael (KOM-PGA-VSF)" userId="79615dfe-ed48-4e74-a40f-4f7b034c1c27" providerId="ADAL" clId="{96D77013-12DF-4911-886E-DED6CCA30677}" dt="2020-11-17T08:30:58.985" v="1008" actId="478"/>
          <ac:graphicFrameMkLst>
            <pc:docMk/>
            <pc:sldMk cId="3508847299" sldId="305"/>
            <ac:graphicFrameMk id="14" creationId="{9C5C5DDE-D6ED-4BBE-B2A5-7A22EE55D284}"/>
          </ac:graphicFrameMkLst>
        </pc:graphicFrameChg>
        <pc:graphicFrameChg chg="add del mod">
          <ac:chgData name="Meyer Raphael (KOM-PGA-VSF)" userId="79615dfe-ed48-4e74-a40f-4f7b034c1c27" providerId="ADAL" clId="{96D77013-12DF-4911-886E-DED6CCA30677}" dt="2020-11-17T08:30:56.929" v="1007" actId="478"/>
          <ac:graphicFrameMkLst>
            <pc:docMk/>
            <pc:sldMk cId="3508847299" sldId="305"/>
            <ac:graphicFrameMk id="15" creationId="{8C5E844F-B42F-466A-B7EC-27886D40BEC4}"/>
          </ac:graphicFrameMkLst>
        </pc:graphicFrameChg>
      </pc:sldChg>
      <pc:sldChg chg="addSp delSp modSp add mod ord modTransition addCm delCm">
        <pc:chgData name="Meyer Raphael (KOM-PGA-VSF)" userId="79615dfe-ed48-4e74-a40f-4f7b034c1c27" providerId="ADAL" clId="{96D77013-12DF-4911-886E-DED6CCA30677}" dt="2020-12-16T10:31:07.110" v="3985" actId="27918"/>
        <pc:sldMkLst>
          <pc:docMk/>
          <pc:sldMk cId="1667945532" sldId="306"/>
        </pc:sldMkLst>
        <pc:spChg chg="mod">
          <ac:chgData name="Meyer Raphael (KOM-PGA-VSF)" userId="79615dfe-ed48-4e74-a40f-4f7b034c1c27" providerId="ADAL" clId="{96D77013-12DF-4911-886E-DED6CCA30677}" dt="2020-11-17T15:01:21.422" v="1927" actId="6549"/>
          <ac:spMkLst>
            <pc:docMk/>
            <pc:sldMk cId="1667945532" sldId="306"/>
            <ac:spMk id="2" creationId="{A2DC317F-F1F4-4624-8FC1-3B68C1DBB3DA}"/>
          </ac:spMkLst>
        </pc:spChg>
        <pc:spChg chg="add del mod">
          <ac:chgData name="Meyer Raphael (KOM-PGA-VSF)" userId="79615dfe-ed48-4e74-a40f-4f7b034c1c27" providerId="ADAL" clId="{96D77013-12DF-4911-886E-DED6CCA30677}" dt="2020-11-18T09:38:30.360" v="2630" actId="478"/>
          <ac:spMkLst>
            <pc:docMk/>
            <pc:sldMk cId="1667945532" sldId="306"/>
            <ac:spMk id="3" creationId="{10790799-4385-4767-B27E-F2CC29801A6B}"/>
          </ac:spMkLst>
        </pc:spChg>
        <pc:spChg chg="mod">
          <ac:chgData name="Meyer Raphael (KOM-PGA-VSF)" userId="79615dfe-ed48-4e74-a40f-4f7b034c1c27" providerId="ADAL" clId="{96D77013-12DF-4911-886E-DED6CCA30677}" dt="2020-12-02T10:40:13.706" v="3492" actId="20577"/>
          <ac:spMkLst>
            <pc:docMk/>
            <pc:sldMk cId="1667945532" sldId="306"/>
            <ac:spMk id="4" creationId="{FE424811-9A99-46D3-9443-AAB22DAEAB5A}"/>
          </ac:spMkLst>
        </pc:spChg>
        <pc:spChg chg="mod">
          <ac:chgData name="Meyer Raphael (KOM-PGA-VSF)" userId="79615dfe-ed48-4e74-a40f-4f7b034c1c27" providerId="ADAL" clId="{96D77013-12DF-4911-886E-DED6CCA30677}" dt="2020-11-17T15:44:21.851" v="2342" actId="14100"/>
          <ac:spMkLst>
            <pc:docMk/>
            <pc:sldMk cId="1667945532" sldId="306"/>
            <ac:spMk id="7" creationId="{BA3F9A72-0541-4D1F-8CD8-1C2B8074FA1B}"/>
          </ac:spMkLst>
        </pc:spChg>
        <pc:spChg chg="add mod">
          <ac:chgData name="Meyer Raphael (KOM-PGA-VSF)" userId="79615dfe-ed48-4e74-a40f-4f7b034c1c27" providerId="ADAL" clId="{96D77013-12DF-4911-886E-DED6CCA30677}" dt="2020-12-16T09:58:22.958" v="394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KOM-PGA-VSF)" userId="79615dfe-ed48-4e74-a40f-4f7b034c1c27" providerId="ADAL" clId="{96D77013-12DF-4911-886E-DED6CCA30677}" dt="2020-11-17T15:44:24.993" v="2343" actId="14100"/>
          <ac:spMkLst>
            <pc:docMk/>
            <pc:sldMk cId="1667945532" sldId="306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7T15:02:01.973" v="1983" actId="20577"/>
          <ac:spMkLst>
            <pc:docMk/>
            <pc:sldMk cId="1667945532" sldId="306"/>
            <ac:spMk id="10" creationId="{077DFD58-E5EE-4B68-9325-D935DB04DD40}"/>
          </ac:spMkLst>
        </pc:spChg>
        <pc:spChg chg="add del mod">
          <ac:chgData name="Meyer Raphael (KOM-PGA-VSF)" userId="79615dfe-ed48-4e74-a40f-4f7b034c1c27" providerId="ADAL" clId="{96D77013-12DF-4911-886E-DED6CCA30677}" dt="2020-11-17T13:09:54.211" v="1646" actId="478"/>
          <ac:spMkLst>
            <pc:docMk/>
            <pc:sldMk cId="1667945532" sldId="306"/>
            <ac:spMk id="12" creationId="{C0AB8CF7-2416-4D54-AB32-055AE806E5A6}"/>
          </ac:spMkLst>
        </pc:spChg>
        <pc:spChg chg="del mod">
          <ac:chgData name="Meyer Raphael (KOM-PGA-VSF)" userId="79615dfe-ed48-4e74-a40f-4f7b034c1c27" providerId="ADAL" clId="{96D77013-12DF-4911-886E-DED6CCA30677}" dt="2020-11-17T14:51:36.450" v="1796" actId="478"/>
          <ac:spMkLst>
            <pc:docMk/>
            <pc:sldMk cId="1667945532" sldId="306"/>
            <ac:spMk id="13" creationId="{5F25AD10-BAC9-4E8D-A3B3-3F3B37120D18}"/>
          </ac:spMkLst>
        </pc:spChg>
        <pc:spChg chg="del mod">
          <ac:chgData name="Meyer Raphael (KOM-PGA-VSF)" userId="79615dfe-ed48-4e74-a40f-4f7b034c1c27" providerId="ADAL" clId="{96D77013-12DF-4911-886E-DED6CCA30677}" dt="2020-11-17T13:09:51.552" v="1645" actId="478"/>
          <ac:spMkLst>
            <pc:docMk/>
            <pc:sldMk cId="1667945532" sldId="306"/>
            <ac:spMk id="15" creationId="{BF705243-783E-4A9E-B41E-B5E5E3EC1E51}"/>
          </ac:spMkLst>
        </pc:spChg>
        <pc:spChg chg="add mod">
          <ac:chgData name="Meyer Raphael (KOM-PGA-VSF)" userId="79615dfe-ed48-4e74-a40f-4f7b034c1c27" providerId="ADAL" clId="{96D77013-12DF-4911-886E-DED6CCA30677}" dt="2020-12-02T10:35:42.248" v="3445" actId="20577"/>
          <ac:spMkLst>
            <pc:docMk/>
            <pc:sldMk cId="1667945532" sldId="306"/>
            <ac:spMk id="17" creationId="{785E740C-F94A-4208-8DFD-63A603C16577}"/>
          </ac:spMkLst>
        </pc:spChg>
        <pc:spChg chg="add del mod">
          <ac:chgData name="Meyer Raphael (KOM-PGA-VSF)" userId="79615dfe-ed48-4e74-a40f-4f7b034c1c27" providerId="ADAL" clId="{96D77013-12DF-4911-886E-DED6CCA30677}" dt="2020-11-17T13:03:26.510" v="1514" actId="478"/>
          <ac:spMkLst>
            <pc:docMk/>
            <pc:sldMk cId="1667945532" sldId="306"/>
            <ac:spMk id="20" creationId="{3EA94C09-EBAD-4FD8-A84A-06FAD3CA5180}"/>
          </ac:spMkLst>
        </pc:spChg>
        <pc:spChg chg="add del mod">
          <ac:chgData name="Meyer Raphael (KOM-PGA-VSF)" userId="79615dfe-ed48-4e74-a40f-4f7b034c1c27" providerId="ADAL" clId="{96D77013-12DF-4911-886E-DED6CCA30677}" dt="2020-11-17T13:12:42.381" v="1669" actId="478"/>
          <ac:spMkLst>
            <pc:docMk/>
            <pc:sldMk cId="1667945532" sldId="306"/>
            <ac:spMk id="21" creationId="{80894E3A-2E77-4BAF-BEB8-AB3C5CCC1544}"/>
          </ac:spMkLst>
        </pc:spChg>
        <pc:spChg chg="add del mod">
          <ac:chgData name="Meyer Raphael (KOM-PGA-VSF)" userId="79615dfe-ed48-4e74-a40f-4f7b034c1c27" providerId="ADAL" clId="{96D77013-12DF-4911-886E-DED6CCA30677}" dt="2020-12-02T10:44:17.053" v="3560" actId="478"/>
          <ac:spMkLst>
            <pc:docMk/>
            <pc:sldMk cId="1667945532" sldId="306"/>
            <ac:spMk id="21" creationId="{EC5D28F0-DE30-4BF9-9229-A24B6644F176}"/>
          </ac:spMkLst>
        </pc:spChg>
        <pc:spChg chg="add">
          <ac:chgData name="Meyer Raphael (KOM-PGA-VSF)" userId="79615dfe-ed48-4e74-a40f-4f7b034c1c27" providerId="ADAL" clId="{96D77013-12DF-4911-886E-DED6CCA30677}" dt="2020-11-18T15:11:18.219" v="3073"/>
          <ac:spMkLst>
            <pc:docMk/>
            <pc:sldMk cId="1667945532" sldId="306"/>
            <ac:spMk id="22" creationId="{A4D052E9-A3D0-4D29-96C0-4125FCB1567B}"/>
          </ac:spMkLst>
        </pc:spChg>
        <pc:spChg chg="add del">
          <ac:chgData name="Meyer Raphael (KOM-PGA-VSF)" userId="79615dfe-ed48-4e74-a40f-4f7b034c1c27" providerId="ADAL" clId="{96D77013-12DF-4911-886E-DED6CCA30677}" dt="2020-11-18T15:14:28.235" v="3184" actId="478"/>
          <ac:spMkLst>
            <pc:docMk/>
            <pc:sldMk cId="1667945532" sldId="306"/>
            <ac:spMk id="23" creationId="{06416C42-B092-4029-992D-975ADB124450}"/>
          </ac:spMkLst>
        </pc:spChg>
        <pc:spChg chg="add">
          <ac:chgData name="Meyer Raphael (KOM-PGA-VSF)" userId="79615dfe-ed48-4e74-a40f-4f7b034c1c27" providerId="ADAL" clId="{96D77013-12DF-4911-886E-DED6CCA30677}" dt="2020-11-18T15:12:13.258" v="3123"/>
          <ac:spMkLst>
            <pc:docMk/>
            <pc:sldMk cId="1667945532" sldId="306"/>
            <ac:spMk id="25" creationId="{9772D52D-035A-4D28-AE3A-4F5DD2C31620}"/>
          </ac:spMkLst>
        </pc:spChg>
        <pc:spChg chg="add mod">
          <ac:chgData name="Meyer Raphael (KOM-PGA-VSF)" userId="79615dfe-ed48-4e74-a40f-4f7b034c1c27" providerId="ADAL" clId="{96D77013-12DF-4911-886E-DED6CCA30677}" dt="2020-12-02T10:37:49.648" v="3466" actId="20577"/>
          <ac:spMkLst>
            <pc:docMk/>
            <pc:sldMk cId="1667945532" sldId="306"/>
            <ac:spMk id="26" creationId="{BFD498B5-D73E-4C8A-9FAF-B3547647538C}"/>
          </ac:spMkLst>
        </pc:spChg>
        <pc:spChg chg="add mod">
          <ac:chgData name="Meyer Raphael (KOM-PGA-VSF)" userId="79615dfe-ed48-4e74-a40f-4f7b034c1c27" providerId="ADAL" clId="{96D77013-12DF-4911-886E-DED6CCA30677}" dt="2020-12-16T09:59:28.110" v="3955" actId="20577"/>
          <ac:spMkLst>
            <pc:docMk/>
            <pc:sldMk cId="1667945532" sldId="306"/>
            <ac:spMk id="27" creationId="{46A6B042-39EE-4A58-BBAA-13D52264B660}"/>
          </ac:spMkLst>
        </pc:spChg>
        <pc:spChg chg="add mod">
          <ac:chgData name="Meyer Raphael (KOM-PGA-VSF)" userId="79615dfe-ed48-4e74-a40f-4f7b034c1c27" providerId="ADAL" clId="{96D77013-12DF-4911-886E-DED6CCA30677}" dt="2020-12-09T12:09:49.306" v="3771" actId="1036"/>
          <ac:spMkLst>
            <pc:docMk/>
            <pc:sldMk cId="1667945532" sldId="306"/>
            <ac:spMk id="28" creationId="{4492A3CD-6943-423D-BFEC-8129889E8B6F}"/>
          </ac:spMkLst>
        </pc:spChg>
        <pc:spChg chg="add mod">
          <ac:chgData name="Meyer Raphael (KOM-PGA-VSF)" userId="79615dfe-ed48-4e74-a40f-4f7b034c1c27" providerId="ADAL" clId="{96D77013-12DF-4911-886E-DED6CCA30677}" dt="2020-12-16T09:59:59.619" v="3967" actId="20577"/>
          <ac:spMkLst>
            <pc:docMk/>
            <pc:sldMk cId="1667945532" sldId="306"/>
            <ac:spMk id="31" creationId="{7491A47D-CAD4-478D-8F3A-296FFCB799F9}"/>
          </ac:spMkLst>
        </pc:spChg>
        <pc:spChg chg="add mod">
          <ac:chgData name="Meyer Raphael (KOM-PGA-VSF)" userId="79615dfe-ed48-4e74-a40f-4f7b034c1c27" providerId="ADAL" clId="{96D77013-12DF-4911-886E-DED6CCA30677}" dt="2020-12-09T12:09:54.037" v="3773" actId="1035"/>
          <ac:spMkLst>
            <pc:docMk/>
            <pc:sldMk cId="1667945532" sldId="306"/>
            <ac:spMk id="32" creationId="{E65DDA4F-7190-4D5B-B875-6818D18C9F6E}"/>
          </ac:spMkLst>
        </pc:spChg>
        <pc:spChg chg="add del mod">
          <ac:chgData name="Meyer Raphael (KOM-PGA-VSF)" userId="79615dfe-ed48-4e74-a40f-4f7b034c1c27" providerId="ADAL" clId="{96D77013-12DF-4911-886E-DED6CCA30677}" dt="2020-12-02T10:44:19.934" v="3561" actId="478"/>
          <ac:spMkLst>
            <pc:docMk/>
            <pc:sldMk cId="1667945532" sldId="306"/>
            <ac:spMk id="33" creationId="{18E4FD3A-0462-4CBE-B9ED-76EFB02AE0FB}"/>
          </ac:spMkLst>
        </pc:spChg>
        <pc:spChg chg="add mod">
          <ac:chgData name="Meyer Raphael (KOM-PGA-VSF)" userId="79615dfe-ed48-4e74-a40f-4f7b034c1c27" providerId="ADAL" clId="{96D77013-12DF-4911-886E-DED6CCA30677}" dt="2020-12-09T12:13:19.236" v="3865" actId="552"/>
          <ac:spMkLst>
            <pc:docMk/>
            <pc:sldMk cId="1667945532" sldId="306"/>
            <ac:spMk id="33" creationId="{A80F7DEC-022D-4493-8CDE-E61BC06E6C43}"/>
          </ac:spMkLst>
        </pc:spChg>
        <pc:spChg chg="add del">
          <ac:chgData name="Meyer Raphael (KOM-PGA-VSF)" userId="79615dfe-ed48-4e74-a40f-4f7b034c1c27" providerId="ADAL" clId="{96D77013-12DF-4911-886E-DED6CCA30677}" dt="2020-12-09T12:13:13.665" v="3864" actId="478"/>
          <ac:spMkLst>
            <pc:docMk/>
            <pc:sldMk cId="1667945532" sldId="306"/>
            <ac:spMk id="36" creationId="{7F8EE637-C350-4297-B59F-C99D86881D09}"/>
          </ac:spMkLst>
        </pc:spChg>
        <pc:spChg chg="add mod">
          <ac:chgData name="Meyer Raphael (KOM-PGA-VSF)" userId="79615dfe-ed48-4e74-a40f-4f7b034c1c27" providerId="ADAL" clId="{96D77013-12DF-4911-886E-DED6CCA30677}" dt="2020-12-09T12:13:19.236" v="3865" actId="552"/>
          <ac:spMkLst>
            <pc:docMk/>
            <pc:sldMk cId="1667945532" sldId="306"/>
            <ac:spMk id="37" creationId="{16628D91-C37D-41C8-A84A-DDEB3E2C1246}"/>
          </ac:spMkLst>
        </pc:spChg>
        <pc:graphicFrameChg chg="mod">
          <ac:chgData name="Meyer Raphael (KOM-PGA-VSF)" userId="79615dfe-ed48-4e74-a40f-4f7b034c1c27" providerId="ADAL" clId="{96D77013-12DF-4911-886E-DED6CCA30677}" dt="2020-11-18T09:44:31.799" v="2656" actId="14100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graphicFrameChg chg="add mod">
          <ac:chgData name="Meyer Raphael (KOM-PGA-VSF)" userId="79615dfe-ed48-4e74-a40f-4f7b034c1c27" providerId="ADAL" clId="{96D77013-12DF-4911-886E-DED6CCA30677}" dt="2020-11-18T10:16:57.599" v="2821" actId="14100"/>
          <ac:graphicFrameMkLst>
            <pc:docMk/>
            <pc:sldMk cId="1667945532" sldId="306"/>
            <ac:graphicFrameMk id="24" creationId="{B6049B58-D743-4BF8-ADBD-2CBD12961E56}"/>
          </ac:graphicFrameMkLst>
        </pc:graphicFrameChg>
        <pc:cxnChg chg="del mod">
          <ac:chgData name="Meyer Raphael (KOM-PGA-VSF)" userId="79615dfe-ed48-4e74-a40f-4f7b034c1c27" providerId="ADAL" clId="{96D77013-12DF-4911-886E-DED6CCA30677}" dt="2020-11-17T14:51:38.775" v="1797" actId="478"/>
          <ac:cxnSpMkLst>
            <pc:docMk/>
            <pc:sldMk cId="1667945532" sldId="306"/>
            <ac:cxnSpMk id="4" creationId="{5A6D5A69-1622-463F-9124-B6EF867D5DE3}"/>
          </ac:cxnSpMkLst>
        </pc:cxnChg>
        <pc:cxnChg chg="add del mod">
          <ac:chgData name="Meyer Raphael (KOM-PGA-VSF)" userId="79615dfe-ed48-4e74-a40f-4f7b034c1c27" providerId="ADAL" clId="{96D77013-12DF-4911-886E-DED6CCA30677}" dt="2020-11-17T13:09:55.053" v="1647" actId="478"/>
          <ac:cxnSpMkLst>
            <pc:docMk/>
            <pc:sldMk cId="1667945532" sldId="306"/>
            <ac:cxnSpMk id="11" creationId="{F0BE3543-AEF4-415A-9124-1C616B189F81}"/>
          </ac:cxnSpMkLst>
        </pc:cxnChg>
        <pc:cxnChg chg="del mod">
          <ac:chgData name="Meyer Raphael (KOM-PGA-VSF)" userId="79615dfe-ed48-4e74-a40f-4f7b034c1c27" providerId="ADAL" clId="{96D77013-12DF-4911-886E-DED6CCA30677}" dt="2020-11-17T13:09:56.442" v="1648" actId="478"/>
          <ac:cxnSpMkLst>
            <pc:docMk/>
            <pc:sldMk cId="1667945532" sldId="306"/>
            <ac:cxnSpMk id="14" creationId="{0074DA36-AC1B-434E-8C33-ED084765FD3B}"/>
          </ac:cxnSpMkLst>
        </pc:cxnChg>
        <pc:cxnChg chg="add del mod">
          <ac:chgData name="Meyer Raphael (KOM-PGA-VSF)" userId="79615dfe-ed48-4e74-a40f-4f7b034c1c27" providerId="ADAL" clId="{96D77013-12DF-4911-886E-DED6CCA30677}" dt="2020-11-17T15:43:31.702" v="2321" actId="478"/>
          <ac:cxnSpMkLst>
            <pc:docMk/>
            <pc:sldMk cId="1667945532" sldId="306"/>
            <ac:cxnSpMk id="16" creationId="{280725AD-C395-4922-832F-FD4C3310F595}"/>
          </ac:cxnSpMkLst>
        </pc:cxnChg>
        <pc:cxnChg chg="add mod">
          <ac:chgData name="Meyer Raphael (KOM-PGA-VSF)" userId="79615dfe-ed48-4e74-a40f-4f7b034c1c27" providerId="ADAL" clId="{96D77013-12DF-4911-886E-DED6CCA30677}" dt="2020-12-09T12:10:24.727" v="3809" actId="1036"/>
          <ac:cxnSpMkLst>
            <pc:docMk/>
            <pc:sldMk cId="1667945532" sldId="306"/>
            <ac:cxnSpMk id="20" creationId="{07FCC63F-5E2F-43DF-84ED-5FFEC92A0042}"/>
          </ac:cxnSpMkLst>
        </pc:cxnChg>
        <pc:cxnChg chg="add del mod">
          <ac:chgData name="Meyer Raphael (KOM-PGA-VSF)" userId="79615dfe-ed48-4e74-a40f-4f7b034c1c27" providerId="ADAL" clId="{96D77013-12DF-4911-886E-DED6CCA30677}" dt="2020-11-17T15:43:42.715" v="2325" actId="478"/>
          <ac:cxnSpMkLst>
            <pc:docMk/>
            <pc:sldMk cId="1667945532" sldId="306"/>
            <ac:cxnSpMk id="25" creationId="{EAF4DE04-6573-422B-B20F-1FB0A1E25FDF}"/>
          </ac:cxnSpMkLst>
        </pc:cxnChg>
        <pc:cxnChg chg="add mod ord">
          <ac:chgData name="Meyer Raphael (KOM-PGA-VSF)" userId="79615dfe-ed48-4e74-a40f-4f7b034c1c27" providerId="ADAL" clId="{96D77013-12DF-4911-886E-DED6CCA30677}" dt="2020-12-09T12:07:34.149" v="3739" actId="1038"/>
          <ac:cxnSpMkLst>
            <pc:docMk/>
            <pc:sldMk cId="1667945532" sldId="306"/>
            <ac:cxnSpMk id="29" creationId="{FD3E902F-283F-48FC-9504-FF2FF4EA4BF0}"/>
          </ac:cxnSpMkLst>
        </pc:cxnChg>
        <pc:cxnChg chg="add mod ord">
          <ac:chgData name="Meyer Raphael (KOM-PGA-VSF)" userId="79615dfe-ed48-4e74-a40f-4f7b034c1c27" providerId="ADAL" clId="{96D77013-12DF-4911-886E-DED6CCA30677}" dt="2020-12-09T12:15:56.104" v="3887" actId="1035"/>
          <ac:cxnSpMkLst>
            <pc:docMk/>
            <pc:sldMk cId="1667945532" sldId="306"/>
            <ac:cxnSpMk id="30" creationId="{1D702FCA-793F-404B-84D5-F14C318BFFB3}"/>
          </ac:cxnSpMkLst>
        </pc:cxnChg>
        <pc:cxnChg chg="add del mod ord">
          <ac:chgData name="Meyer Raphael (KOM-PGA-VSF)" userId="79615dfe-ed48-4e74-a40f-4f7b034c1c27" providerId="ADAL" clId="{96D77013-12DF-4911-886E-DED6CCA30677}" dt="2020-11-17T15:41:23.497" v="2205" actId="478"/>
          <ac:cxnSpMkLst>
            <pc:docMk/>
            <pc:sldMk cId="1667945532" sldId="306"/>
            <ac:cxnSpMk id="33" creationId="{E42D3DA0-BF68-4237-88F8-23A5AEB7A3E9}"/>
          </ac:cxnSpMkLst>
        </pc:cxnChg>
        <pc:cxnChg chg="add mod">
          <ac:chgData name="Meyer Raphael (KOM-PGA-VSF)" userId="79615dfe-ed48-4e74-a40f-4f7b034c1c27" providerId="ADAL" clId="{96D77013-12DF-4911-886E-DED6CCA30677}" dt="2020-11-18T09:42:24.399" v="2643" actId="14100"/>
          <ac:cxnSpMkLst>
            <pc:docMk/>
            <pc:sldMk cId="1667945532" sldId="306"/>
            <ac:cxnSpMk id="34" creationId="{A28D3A8B-AB11-4B3B-BFD6-FCBA3464228F}"/>
          </ac:cxnSpMkLst>
        </pc:cxnChg>
        <pc:cxnChg chg="add mod">
          <ac:chgData name="Meyer Raphael (KOM-PGA-VSF)" userId="79615dfe-ed48-4e74-a40f-4f7b034c1c27" providerId="ADAL" clId="{96D77013-12DF-4911-886E-DED6CCA30677}" dt="2020-11-18T10:20:58.342" v="2832" actId="1036"/>
          <ac:cxnSpMkLst>
            <pc:docMk/>
            <pc:sldMk cId="1667945532" sldId="306"/>
            <ac:cxnSpMk id="35" creationId="{3D7E9771-61D5-497A-8FCF-1D1BB3A3C724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1-25T13:55:00.189" v="3366" actId="2696"/>
        <pc:sldMkLst>
          <pc:docMk/>
          <pc:sldMk cId="670071235" sldId="307"/>
        </pc:sldMkLst>
        <pc:spChg chg="mod">
          <ac:chgData name="Meyer Raphael (KOM-PGA-VSF)" userId="79615dfe-ed48-4e74-a40f-4f7b034c1c27" providerId="ADAL" clId="{96D77013-12DF-4911-886E-DED6CCA30677}" dt="2020-11-18T14:53:54.548" v="2933" actId="6549"/>
          <ac:spMkLst>
            <pc:docMk/>
            <pc:sldMk cId="670071235" sldId="307"/>
            <ac:spMk id="2" creationId="{A2DC317F-F1F4-4624-8FC1-3B68C1DBB3DA}"/>
          </ac:spMkLst>
        </pc:spChg>
        <pc:spChg chg="add del mod">
          <ac:chgData name="Meyer Raphael (KOM-PGA-VSF)" userId="79615dfe-ed48-4e74-a40f-4f7b034c1c27" providerId="ADAL" clId="{96D77013-12DF-4911-886E-DED6CCA30677}" dt="2020-11-18T14:57:23.910" v="2989" actId="478"/>
          <ac:spMkLst>
            <pc:docMk/>
            <pc:sldMk cId="670071235" sldId="307"/>
            <ac:spMk id="3" creationId="{34D60BEB-E3B1-4159-A206-E918FDA375C1}"/>
          </ac:spMkLst>
        </pc:spChg>
        <pc:spChg chg="mod">
          <ac:chgData name="Meyer Raphael (KOM-PGA-VSF)" userId="79615dfe-ed48-4e74-a40f-4f7b034c1c27" providerId="ADAL" clId="{96D77013-12DF-4911-886E-DED6CCA30677}" dt="2020-11-18T15:19:17.591" v="3192" actId="20577"/>
          <ac:spMkLst>
            <pc:docMk/>
            <pc:sldMk cId="670071235" sldId="307"/>
            <ac:spMk id="4" creationId="{FE424811-9A99-46D3-9443-AAB22DAEAB5A}"/>
          </ac:spMkLst>
        </pc:spChg>
        <pc:spChg chg="mod">
          <ac:chgData name="Meyer Raphael (KOM-PGA-VSF)" userId="79615dfe-ed48-4e74-a40f-4f7b034c1c27" providerId="ADAL" clId="{96D77013-12DF-4911-886E-DED6CCA30677}" dt="2020-11-18T14:56:41.707" v="2987"/>
          <ac:spMkLst>
            <pc:docMk/>
            <pc:sldMk cId="670071235" sldId="307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14:54:53.280" v="2977" actId="1036"/>
          <ac:spMkLst>
            <pc:docMk/>
            <pc:sldMk cId="670071235" sldId="307"/>
            <ac:spMk id="8" creationId="{5857C2A1-2CB8-4D4A-AEFD-E809BF73D04F}"/>
          </ac:spMkLst>
        </pc:spChg>
        <pc:spChg chg="mod">
          <ac:chgData name="Meyer Raphael (KOM-PGA-VSF)" userId="79615dfe-ed48-4e74-a40f-4f7b034c1c27" providerId="ADAL" clId="{96D77013-12DF-4911-886E-DED6CCA30677}" dt="2020-11-18T14:57:08.797" v="2988"/>
          <ac:spMkLst>
            <pc:docMk/>
            <pc:sldMk cId="670071235" sldId="307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8T14:54:09.512" v="2936" actId="6549"/>
          <ac:spMkLst>
            <pc:docMk/>
            <pc:sldMk cId="670071235" sldId="307"/>
            <ac:spMk id="10" creationId="{077DFD58-E5EE-4B68-9325-D935DB04DD40}"/>
          </ac:spMkLst>
        </pc:spChg>
        <pc:spChg chg="mod">
          <ac:chgData name="Meyer Raphael (KOM-PGA-VSF)" userId="79615dfe-ed48-4e74-a40f-4f7b034c1c27" providerId="ADAL" clId="{96D77013-12DF-4911-886E-DED6CCA30677}" dt="2020-11-18T14:56:07.814" v="2984" actId="6549"/>
          <ac:spMkLst>
            <pc:docMk/>
            <pc:sldMk cId="670071235" sldId="307"/>
            <ac:spMk id="17" creationId="{785E740C-F94A-4208-8DFD-63A603C16577}"/>
          </ac:spMkLst>
        </pc:spChg>
        <pc:spChg chg="add del mod">
          <ac:chgData name="Meyer Raphael (KOM-PGA-VSF)" userId="79615dfe-ed48-4e74-a40f-4f7b034c1c27" providerId="ADAL" clId="{96D77013-12DF-4911-886E-DED6CCA30677}" dt="2020-11-18T15:13:42.769" v="3135" actId="478"/>
          <ac:spMkLst>
            <pc:docMk/>
            <pc:sldMk cId="670071235" sldId="307"/>
            <ac:spMk id="23" creationId="{27E9F276-A13F-47E6-8402-2CF9F5A375C3}"/>
          </ac:spMkLst>
        </pc:spChg>
        <pc:spChg chg="add">
          <ac:chgData name="Meyer Raphael (KOM-PGA-VSF)" userId="79615dfe-ed48-4e74-a40f-4f7b034c1c27" providerId="ADAL" clId="{96D77013-12DF-4911-886E-DED6CCA30677}" dt="2020-11-18T15:11:22.756" v="3074"/>
          <ac:spMkLst>
            <pc:docMk/>
            <pc:sldMk cId="670071235" sldId="307"/>
            <ac:spMk id="25" creationId="{B9CCF8AC-F3FB-4E3D-B7B7-6B939D110CFA}"/>
          </ac:spMkLst>
        </pc:spChg>
        <pc:spChg chg="mod">
          <ac:chgData name="Meyer Raphael (KOM-PGA-VSF)" userId="79615dfe-ed48-4e74-a40f-4f7b034c1c27" providerId="ADAL" clId="{96D77013-12DF-4911-886E-DED6CCA30677}" dt="2020-11-18T14:56:14.497" v="2986" actId="6549"/>
          <ac:spMkLst>
            <pc:docMk/>
            <pc:sldMk cId="670071235" sldId="307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1-18T14:55:32.658" v="2982" actId="14100"/>
          <ac:spMkLst>
            <pc:docMk/>
            <pc:sldMk cId="670071235" sldId="307"/>
            <ac:spMk id="27" creationId="{46A6B042-39EE-4A58-BBAA-13D52264B660}"/>
          </ac:spMkLst>
        </pc:spChg>
        <pc:spChg chg="add del mod">
          <ac:chgData name="Meyer Raphael (KOM-PGA-VSF)" userId="79615dfe-ed48-4e74-a40f-4f7b034c1c27" providerId="ADAL" clId="{96D77013-12DF-4911-886E-DED6CCA30677}" dt="2020-11-18T15:14:08.092" v="3178" actId="478"/>
          <ac:spMkLst>
            <pc:docMk/>
            <pc:sldMk cId="670071235" sldId="307"/>
            <ac:spMk id="33" creationId="{7A7A5E49-D0F2-4BD1-9628-6224FF24230C}"/>
          </ac:spMkLst>
        </pc:spChg>
        <pc:spChg chg="add mod">
          <ac:chgData name="Meyer Raphael (KOM-PGA-VSF)" userId="79615dfe-ed48-4e74-a40f-4f7b034c1c27" providerId="ADAL" clId="{96D77013-12DF-4911-886E-DED6CCA30677}" dt="2020-11-18T15:11:44.585" v="3114" actId="1038"/>
          <ac:spMkLst>
            <pc:docMk/>
            <pc:sldMk cId="670071235" sldId="307"/>
            <ac:spMk id="36" creationId="{7DD43DE4-C2C1-4271-A990-F4C41E0E0DAB}"/>
          </ac:spMkLst>
        </pc:spChg>
        <pc:spChg chg="add mod">
          <ac:chgData name="Meyer Raphael (KOM-PGA-VSF)" userId="79615dfe-ed48-4e74-a40f-4f7b034c1c27" providerId="ADAL" clId="{96D77013-12DF-4911-886E-DED6CCA30677}" dt="2020-11-18T15:52:18.472" v="3223" actId="20577"/>
          <ac:spMkLst>
            <pc:docMk/>
            <pc:sldMk cId="670071235" sldId="307"/>
            <ac:spMk id="37" creationId="{76E30C07-8435-4061-809C-53D7922D52B8}"/>
          </ac:spMkLst>
        </pc:spChg>
        <pc:spChg chg="add mod">
          <ac:chgData name="Meyer Raphael (KOM-PGA-VSF)" userId="79615dfe-ed48-4e74-a40f-4f7b034c1c27" providerId="ADAL" clId="{96D77013-12DF-4911-886E-DED6CCA30677}" dt="2020-11-18T15:52:21.852" v="3225" actId="20577"/>
          <ac:spMkLst>
            <pc:docMk/>
            <pc:sldMk cId="670071235" sldId="307"/>
            <ac:spMk id="38" creationId="{DE66F159-7628-42D1-ADAE-2EA0A294CF19}"/>
          </ac:spMkLst>
        </pc:spChg>
        <pc:cxnChg chg="mod">
          <ac:chgData name="Meyer Raphael (KOM-PGA-VSF)" userId="79615dfe-ed48-4e74-a40f-4f7b034c1c27" providerId="ADAL" clId="{96D77013-12DF-4911-886E-DED6CCA30677}" dt="2020-11-18T14:54:53.280" v="2977" actId="1036"/>
          <ac:cxnSpMkLst>
            <pc:docMk/>
            <pc:sldMk cId="670071235" sldId="307"/>
            <ac:cxnSpMk id="20" creationId="{07FCC63F-5E2F-43DF-84ED-5FFEC92A0042}"/>
          </ac:cxnSpMkLst>
        </pc:cxnChg>
      </pc:sldChg>
      <pc:sldChg chg="addSp modSp add del">
        <pc:chgData name="Meyer Raphael (KOM-PGA-VSF)" userId="79615dfe-ed48-4e74-a40f-4f7b034c1c27" providerId="ADAL" clId="{96D77013-12DF-4911-886E-DED6CCA30677}" dt="2020-11-18T10:37:29.365" v="2838" actId="2696"/>
        <pc:sldMkLst>
          <pc:docMk/>
          <pc:sldMk cId="4196972661" sldId="307"/>
        </pc:sldMkLst>
        <pc:spChg chg="add mod">
          <ac:chgData name="Meyer Raphael (KOM-PGA-VSF)" userId="79615dfe-ed48-4e74-a40f-4f7b034c1c27" providerId="ADAL" clId="{96D77013-12DF-4911-886E-DED6CCA30677}" dt="2020-11-18T09:54:12.470" v="2662" actId="20577"/>
          <ac:spMkLst>
            <pc:docMk/>
            <pc:sldMk cId="4196972661" sldId="307"/>
            <ac:spMk id="3" creationId="{5E0B0D67-4821-402E-B2AA-89F8238DA93A}"/>
          </ac:spMkLst>
        </pc:spChg>
        <pc:spChg chg="mod">
          <ac:chgData name="Meyer Raphael (KOM-PGA-VSF)" userId="79615dfe-ed48-4e74-a40f-4f7b034c1c27" providerId="ADAL" clId="{96D77013-12DF-4911-886E-DED6CCA30677}" dt="2020-11-18T09:59:30.927" v="2717"/>
          <ac:spMkLst>
            <pc:docMk/>
            <pc:sldMk cId="4196972661" sldId="307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09:59:22.365" v="2716"/>
          <ac:spMkLst>
            <pc:docMk/>
            <pc:sldMk cId="4196972661" sldId="307"/>
            <ac:spMk id="9" creationId="{B6990B61-32B2-4ADC-BF01-EDF7B4080F97}"/>
          </ac:spMkLst>
        </pc:spChg>
      </pc:sldChg>
      <pc:sldChg chg="addSp modSp add del">
        <pc:chgData name="Meyer Raphael (KOM-PGA-VSF)" userId="79615dfe-ed48-4e74-a40f-4f7b034c1c27" providerId="ADAL" clId="{96D77013-12DF-4911-886E-DED6CCA30677}" dt="2020-11-18T10:37:30.483" v="2839" actId="2696"/>
        <pc:sldMkLst>
          <pc:docMk/>
          <pc:sldMk cId="71469932" sldId="308"/>
        </pc:sldMkLst>
        <pc:spChg chg="mod">
          <ac:chgData name="Meyer Raphael (KOM-PGA-VSF)" userId="79615dfe-ed48-4e74-a40f-4f7b034c1c27" providerId="ADAL" clId="{96D77013-12DF-4911-886E-DED6CCA30677}" dt="2020-11-18T09:57:46.272" v="2714"/>
          <ac:spMkLst>
            <pc:docMk/>
            <pc:sldMk cId="71469932" sldId="308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09:58:02.325" v="2715"/>
          <ac:spMkLst>
            <pc:docMk/>
            <pc:sldMk cId="71469932" sldId="308"/>
            <ac:spMk id="9" creationId="{B6990B61-32B2-4ADC-BF01-EDF7B4080F97}"/>
          </ac:spMkLst>
        </pc:spChg>
        <pc:spChg chg="add mod">
          <ac:chgData name="Meyer Raphael (KOM-PGA-VSF)" userId="79615dfe-ed48-4e74-a40f-4f7b034c1c27" providerId="ADAL" clId="{96D77013-12DF-4911-886E-DED6CCA30677}" dt="2020-11-18T09:54:24.646" v="2667" actId="20577"/>
          <ac:spMkLst>
            <pc:docMk/>
            <pc:sldMk cId="71469932" sldId="308"/>
            <ac:spMk id="21" creationId="{8814E7B8-EA94-4246-9399-E7A06942A010}"/>
          </ac:spMkLst>
        </pc:spChg>
      </pc:sldChg>
      <pc:sldChg chg="addSp delSp modSp add del ord">
        <pc:chgData name="Meyer Raphael (KOM-PGA-VSF)" userId="79615dfe-ed48-4e74-a40f-4f7b034c1c27" providerId="ADAL" clId="{96D77013-12DF-4911-886E-DED6CCA30677}" dt="2020-11-25T13:52:26.962" v="3345" actId="2696"/>
        <pc:sldMkLst>
          <pc:docMk/>
          <pc:sldMk cId="1975790712" sldId="308"/>
        </pc:sldMkLst>
        <pc:spChg chg="mod">
          <ac:chgData name="Meyer Raphael (KOM-PGA-VSF)" userId="79615dfe-ed48-4e74-a40f-4f7b034c1c27" providerId="ADAL" clId="{96D77013-12DF-4911-886E-DED6CCA30677}" dt="2020-11-18T14:47:13.159" v="2853" actId="20577"/>
          <ac:spMkLst>
            <pc:docMk/>
            <pc:sldMk cId="1975790712" sldId="308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1-18T14:53:08.299" v="2930" actId="20577"/>
          <ac:spMkLst>
            <pc:docMk/>
            <pc:sldMk cId="1975790712" sldId="308"/>
            <ac:spMk id="4" creationId="{FE424811-9A99-46D3-9443-AAB22DAEAB5A}"/>
          </ac:spMkLst>
        </pc:spChg>
        <pc:spChg chg="mod">
          <ac:chgData name="Meyer Raphael (KOM-PGA-VSF)" userId="79615dfe-ed48-4e74-a40f-4f7b034c1c27" providerId="ADAL" clId="{96D77013-12DF-4911-886E-DED6CCA30677}" dt="2020-11-18T14:51:12.673" v="2923"/>
          <ac:spMkLst>
            <pc:docMk/>
            <pc:sldMk cId="1975790712" sldId="308"/>
            <ac:spMk id="7" creationId="{BA3F9A72-0541-4D1F-8CD8-1C2B8074FA1B}"/>
          </ac:spMkLst>
        </pc:spChg>
        <pc:spChg chg="mod">
          <ac:chgData name="Meyer Raphael (KOM-PGA-VSF)" userId="79615dfe-ed48-4e74-a40f-4f7b034c1c27" providerId="ADAL" clId="{96D77013-12DF-4911-886E-DED6CCA30677}" dt="2020-11-18T14:48:56.829" v="2910" actId="1035"/>
          <ac:spMkLst>
            <pc:docMk/>
            <pc:sldMk cId="1975790712" sldId="308"/>
            <ac:spMk id="8" creationId="{5857C2A1-2CB8-4D4A-AEFD-E809BF73D04F}"/>
          </ac:spMkLst>
        </pc:spChg>
        <pc:spChg chg="mod">
          <ac:chgData name="Meyer Raphael (KOM-PGA-VSF)" userId="79615dfe-ed48-4e74-a40f-4f7b034c1c27" providerId="ADAL" clId="{96D77013-12DF-4911-886E-DED6CCA30677}" dt="2020-11-18T14:51:26.380" v="2924"/>
          <ac:spMkLst>
            <pc:docMk/>
            <pc:sldMk cId="1975790712" sldId="308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18T14:47:33.770" v="2854"/>
          <ac:spMkLst>
            <pc:docMk/>
            <pc:sldMk cId="1975790712" sldId="308"/>
            <ac:spMk id="10" creationId="{077DFD58-E5EE-4B68-9325-D935DB04DD40}"/>
          </ac:spMkLst>
        </pc:spChg>
        <pc:spChg chg="add del mod">
          <ac:chgData name="Meyer Raphael (KOM-PGA-VSF)" userId="79615dfe-ed48-4e74-a40f-4f7b034c1c27" providerId="ADAL" clId="{96D77013-12DF-4911-886E-DED6CCA30677}" dt="2020-11-18T15:13:36.281" v="3133" actId="478"/>
          <ac:spMkLst>
            <pc:docMk/>
            <pc:sldMk cId="1975790712" sldId="308"/>
            <ac:spMk id="13" creationId="{121AD503-6E65-43E8-A94F-36015FD02EF7}"/>
          </ac:spMkLst>
        </pc:spChg>
        <pc:spChg chg="add mod">
          <ac:chgData name="Meyer Raphael (KOM-PGA-VSF)" userId="79615dfe-ed48-4e74-a40f-4f7b034c1c27" providerId="ADAL" clId="{96D77013-12DF-4911-886E-DED6CCA30677}" dt="2020-11-18T15:11:07.250" v="3072" actId="208"/>
          <ac:spMkLst>
            <pc:docMk/>
            <pc:sldMk cId="1975790712" sldId="308"/>
            <ac:spMk id="14" creationId="{3D296224-CEDF-46A2-BFE7-E76379B44FC1}"/>
          </ac:spMkLst>
        </pc:spChg>
        <pc:spChg chg="mod">
          <ac:chgData name="Meyer Raphael (KOM-PGA-VSF)" userId="79615dfe-ed48-4e74-a40f-4f7b034c1c27" providerId="ADAL" clId="{96D77013-12DF-4911-886E-DED6CCA30677}" dt="2020-11-18T14:50:05.630" v="2920" actId="14100"/>
          <ac:spMkLst>
            <pc:docMk/>
            <pc:sldMk cId="1975790712" sldId="308"/>
            <ac:spMk id="17" creationId="{785E740C-F94A-4208-8DFD-63A603C16577}"/>
          </ac:spMkLst>
        </pc:spChg>
        <pc:spChg chg="add del">
          <ac:chgData name="Meyer Raphael (KOM-PGA-VSF)" userId="79615dfe-ed48-4e74-a40f-4f7b034c1c27" providerId="ADAL" clId="{96D77013-12DF-4911-886E-DED6CCA30677}" dt="2020-11-18T14:47:42.084" v="2855" actId="478"/>
          <ac:spMkLst>
            <pc:docMk/>
            <pc:sldMk cId="1975790712" sldId="308"/>
            <ac:spMk id="21" creationId="{99579156-7477-4472-B45A-CD9D145D7FD8}"/>
          </ac:spMkLst>
        </pc:spChg>
        <pc:spChg chg="mod">
          <ac:chgData name="Meyer Raphael (KOM-PGA-VSF)" userId="79615dfe-ed48-4e74-a40f-4f7b034c1c27" providerId="ADAL" clId="{96D77013-12DF-4911-886E-DED6CCA30677}" dt="2020-11-18T14:50:23.539" v="2922" actId="14100"/>
          <ac:spMkLst>
            <pc:docMk/>
            <pc:sldMk cId="1975790712" sldId="308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1-18T14:49:37.776" v="2918" actId="20577"/>
          <ac:spMkLst>
            <pc:docMk/>
            <pc:sldMk cId="1975790712" sldId="308"/>
            <ac:spMk id="27" creationId="{46A6B042-39EE-4A58-BBAA-13D52264B660}"/>
          </ac:spMkLst>
        </pc:spChg>
        <pc:spChg chg="add del">
          <ac:chgData name="Meyer Raphael (KOM-PGA-VSF)" userId="79615dfe-ed48-4e74-a40f-4f7b034c1c27" providerId="ADAL" clId="{96D77013-12DF-4911-886E-DED6CCA30677}" dt="2020-11-18T15:14:22.696" v="3183" actId="478"/>
          <ac:spMkLst>
            <pc:docMk/>
            <pc:sldMk cId="1975790712" sldId="308"/>
            <ac:spMk id="33" creationId="{E5EEE4DA-8649-489B-A535-47E830D074F3}"/>
          </ac:spMkLst>
        </pc:spChg>
        <pc:spChg chg="add">
          <ac:chgData name="Meyer Raphael (KOM-PGA-VSF)" userId="79615dfe-ed48-4e74-a40f-4f7b034c1c27" providerId="ADAL" clId="{96D77013-12DF-4911-886E-DED6CCA30677}" dt="2020-11-18T15:12:10.329" v="3122"/>
          <ac:spMkLst>
            <pc:docMk/>
            <pc:sldMk cId="1975790712" sldId="308"/>
            <ac:spMk id="36" creationId="{6F084887-239A-4C4D-A284-528B8CDF3D21}"/>
          </ac:spMkLst>
        </pc:spChg>
        <pc:spChg chg="add">
          <ac:chgData name="Meyer Raphael (KOM-PGA-VSF)" userId="79615dfe-ed48-4e74-a40f-4f7b034c1c27" providerId="ADAL" clId="{96D77013-12DF-4911-886E-DED6CCA30677}" dt="2020-11-18T15:13:37.652" v="3134"/>
          <ac:spMkLst>
            <pc:docMk/>
            <pc:sldMk cId="1975790712" sldId="308"/>
            <ac:spMk id="37" creationId="{8B41BC20-7E0B-4458-8CBF-8EAC2A462A07}"/>
          </ac:spMkLst>
        </pc:spChg>
        <pc:spChg chg="add">
          <ac:chgData name="Meyer Raphael (KOM-PGA-VSF)" userId="79615dfe-ed48-4e74-a40f-4f7b034c1c27" providerId="ADAL" clId="{96D77013-12DF-4911-886E-DED6CCA30677}" dt="2020-11-18T15:14:36.521" v="3185"/>
          <ac:spMkLst>
            <pc:docMk/>
            <pc:sldMk cId="1975790712" sldId="308"/>
            <ac:spMk id="38" creationId="{39113A41-E924-4E07-A7B6-998D5534AEED}"/>
          </ac:spMkLst>
        </pc:spChg>
        <pc:cxnChg chg="mod">
          <ac:chgData name="Meyer Raphael (KOM-PGA-VSF)" userId="79615dfe-ed48-4e74-a40f-4f7b034c1c27" providerId="ADAL" clId="{96D77013-12DF-4911-886E-DED6CCA30677}" dt="2020-11-18T14:48:56.829" v="2910" actId="1035"/>
          <ac:cxnSpMkLst>
            <pc:docMk/>
            <pc:sldMk cId="1975790712" sldId="308"/>
            <ac:cxnSpMk id="20" creationId="{07FCC63F-5E2F-43DF-84ED-5FFEC92A0042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2-02T10:44:48.819" v="3563" actId="2696"/>
        <pc:sldMkLst>
          <pc:docMk/>
          <pc:sldMk cId="2741828430" sldId="309"/>
        </pc:sldMkLst>
        <pc:spChg chg="mod">
          <ac:chgData name="Meyer Raphael (KOM-PGA-VSF)" userId="79615dfe-ed48-4e74-a40f-4f7b034c1c27" providerId="ADAL" clId="{96D77013-12DF-4911-886E-DED6CCA30677}" dt="2020-11-25T13:49:49.387" v="3327"/>
          <ac:spMkLst>
            <pc:docMk/>
            <pc:sldMk cId="2741828430" sldId="309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1-25T13:51:09.586" v="3337" actId="478"/>
          <ac:spMkLst>
            <pc:docMk/>
            <pc:sldMk cId="2741828430" sldId="309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1-25T13:50:19.986" v="3331" actId="478"/>
          <ac:spMkLst>
            <pc:docMk/>
            <pc:sldMk cId="2741828430" sldId="309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1-25T13:51:11.701" v="3338" actId="478"/>
          <ac:spMkLst>
            <pc:docMk/>
            <pc:sldMk cId="2741828430" sldId="309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25T13:50:02.100" v="3328"/>
          <ac:spMkLst>
            <pc:docMk/>
            <pc:sldMk cId="2741828430" sldId="309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1-25T13:50:48.674" v="3333" actId="478"/>
          <ac:spMkLst>
            <pc:docMk/>
            <pc:sldMk cId="2741828430" sldId="309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1-25T13:50:52.610" v="3334" actId="478"/>
          <ac:spMkLst>
            <pc:docMk/>
            <pc:sldMk cId="2741828430" sldId="309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1-25T13:51:38.376" v="3342" actId="20577"/>
          <ac:spMkLst>
            <pc:docMk/>
            <pc:sldMk cId="2741828430" sldId="309"/>
            <ac:spMk id="27" creationId="{46A6B042-39EE-4A58-BBAA-13D52264B660}"/>
          </ac:spMkLst>
        </pc:spChg>
        <pc:spChg chg="add mod">
          <ac:chgData name="Meyer Raphael (KOM-PGA-VSF)" userId="79615dfe-ed48-4e74-a40f-4f7b034c1c27" providerId="ADAL" clId="{96D77013-12DF-4911-886E-DED6CCA30677}" dt="2020-11-25T13:51:41.475" v="3344" actId="20577"/>
          <ac:spMkLst>
            <pc:docMk/>
            <pc:sldMk cId="2741828430" sldId="309"/>
            <ac:spMk id="36" creationId="{A96FB2EB-C301-41E3-B15B-4608A22A373C}"/>
          </ac:spMkLst>
        </pc:spChg>
        <pc:spChg chg="add">
          <ac:chgData name="Meyer Raphael (KOM-PGA-VSF)" userId="79615dfe-ed48-4e74-a40f-4f7b034c1c27" providerId="ADAL" clId="{96D77013-12DF-4911-886E-DED6CCA30677}" dt="2020-11-25T13:50:59.417" v="3335"/>
          <ac:spMkLst>
            <pc:docMk/>
            <pc:sldMk cId="2741828430" sldId="309"/>
            <ac:spMk id="38" creationId="{241F4442-6726-48A4-BEE8-7D910F3FB79E}"/>
          </ac:spMkLst>
        </pc:spChg>
        <pc:spChg chg="add">
          <ac:chgData name="Meyer Raphael (KOM-PGA-VSF)" userId="79615dfe-ed48-4e74-a40f-4f7b034c1c27" providerId="ADAL" clId="{96D77013-12DF-4911-886E-DED6CCA30677}" dt="2020-11-25T13:51:05.899" v="3336"/>
          <ac:spMkLst>
            <pc:docMk/>
            <pc:sldMk cId="2741828430" sldId="309"/>
            <ac:spMk id="39" creationId="{E415B116-C905-46F0-8016-0C05A3A014D5}"/>
          </ac:spMkLst>
        </pc:spChg>
        <pc:spChg chg="add">
          <ac:chgData name="Meyer Raphael (KOM-PGA-VSF)" userId="79615dfe-ed48-4e74-a40f-4f7b034c1c27" providerId="ADAL" clId="{96D77013-12DF-4911-886E-DED6CCA30677}" dt="2020-11-25T13:51:18.334" v="3339"/>
          <ac:spMkLst>
            <pc:docMk/>
            <pc:sldMk cId="2741828430" sldId="309"/>
            <ac:spMk id="40" creationId="{29296A36-EDC0-4C73-902A-B697A7B34BE0}"/>
          </ac:spMkLst>
        </pc:spChg>
        <pc:spChg chg="add">
          <ac:chgData name="Meyer Raphael (KOM-PGA-VSF)" userId="79615dfe-ed48-4e74-a40f-4f7b034c1c27" providerId="ADAL" clId="{96D77013-12DF-4911-886E-DED6CCA30677}" dt="2020-11-25T13:51:18.334" v="3339"/>
          <ac:spMkLst>
            <pc:docMk/>
            <pc:sldMk cId="2741828430" sldId="309"/>
            <ac:spMk id="41" creationId="{A3499DA5-248C-476D-B746-FC922512CD4D}"/>
          </ac:spMkLst>
        </pc:spChg>
        <pc:cxnChg chg="del mod">
          <ac:chgData name="Meyer Raphael (KOM-PGA-VSF)" userId="79615dfe-ed48-4e74-a40f-4f7b034c1c27" providerId="ADAL" clId="{96D77013-12DF-4911-886E-DED6CCA30677}" dt="2020-11-25T13:50:19.986" v="3331" actId="478"/>
          <ac:cxnSpMkLst>
            <pc:docMk/>
            <pc:sldMk cId="2741828430" sldId="309"/>
            <ac:cxnSpMk id="20" creationId="{07FCC63F-5E2F-43DF-84ED-5FFEC92A0042}"/>
          </ac:cxnSpMkLst>
        </pc:cxnChg>
        <pc:cxnChg chg="add">
          <ac:chgData name="Meyer Raphael (KOM-PGA-VSF)" userId="79615dfe-ed48-4e74-a40f-4f7b034c1c27" providerId="ADAL" clId="{96D77013-12DF-4911-886E-DED6CCA30677}" dt="2020-11-25T13:50:27.576" v="3332"/>
          <ac:cxnSpMkLst>
            <pc:docMk/>
            <pc:sldMk cId="2741828430" sldId="309"/>
            <ac:cxnSpMk id="37" creationId="{948518F9-577D-42C1-9238-0034DC1DB758}"/>
          </ac:cxnSpMkLst>
        </pc:cxnChg>
      </pc:sldChg>
      <pc:sldChg chg="addSp delSp modSp add del">
        <pc:chgData name="Meyer Raphael (KOM-PGA-VSF)" userId="79615dfe-ed48-4e74-a40f-4f7b034c1c27" providerId="ADAL" clId="{96D77013-12DF-4911-886E-DED6CCA30677}" dt="2020-12-02T10:50:02.199" v="3656" actId="2696"/>
        <pc:sldMkLst>
          <pc:docMk/>
          <pc:sldMk cId="1385239385" sldId="310"/>
        </pc:sldMkLst>
        <pc:spChg chg="mod">
          <ac:chgData name="Meyer Raphael (KOM-PGA-VSF)" userId="79615dfe-ed48-4e74-a40f-4f7b034c1c27" providerId="ADAL" clId="{96D77013-12DF-4911-886E-DED6CCA30677}" dt="2020-11-25T13:52:37.127" v="3346"/>
          <ac:spMkLst>
            <pc:docMk/>
            <pc:sldMk cId="1385239385" sldId="310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1-25T13:52:59.815" v="3348" actId="478"/>
          <ac:spMkLst>
            <pc:docMk/>
            <pc:sldMk cId="1385239385" sldId="310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1-25T13:53:15.694" v="3350" actId="478"/>
          <ac:spMkLst>
            <pc:docMk/>
            <pc:sldMk cId="1385239385" sldId="310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1-25T13:52:59.815" v="3348" actId="478"/>
          <ac:spMkLst>
            <pc:docMk/>
            <pc:sldMk cId="1385239385" sldId="310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1-25T13:52:51.299" v="3347"/>
          <ac:spMkLst>
            <pc:docMk/>
            <pc:sldMk cId="1385239385" sldId="310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1-25T13:53:48.821" v="3358" actId="478"/>
          <ac:spMkLst>
            <pc:docMk/>
            <pc:sldMk cId="1385239385" sldId="310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1-25T13:54:17.516" v="3361" actId="478"/>
          <ac:spMkLst>
            <pc:docMk/>
            <pc:sldMk cId="1385239385" sldId="310"/>
            <ac:spMk id="21" creationId="{EC5D28F0-DE30-4BF9-9229-A24B6644F176}"/>
          </ac:spMkLst>
        </pc:spChg>
        <pc:spChg chg="del">
          <ac:chgData name="Meyer Raphael (KOM-PGA-VSF)" userId="79615dfe-ed48-4e74-a40f-4f7b034c1c27" providerId="ADAL" clId="{96D77013-12DF-4911-886E-DED6CCA30677}" dt="2020-11-25T13:53:51.372" v="3359" actId="478"/>
          <ac:spMkLst>
            <pc:docMk/>
            <pc:sldMk cId="1385239385" sldId="310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2T10:49:37.600" v="3650" actId="6549"/>
          <ac:spMkLst>
            <pc:docMk/>
            <pc:sldMk cId="1385239385" sldId="310"/>
            <ac:spMk id="27" creationId="{46A6B042-39EE-4A58-BBAA-13D52264B660}"/>
          </ac:spMkLst>
        </pc:spChg>
        <pc:spChg chg="del">
          <ac:chgData name="Meyer Raphael (KOM-PGA-VSF)" userId="79615dfe-ed48-4e74-a40f-4f7b034c1c27" providerId="ADAL" clId="{96D77013-12DF-4911-886E-DED6CCA30677}" dt="2020-11-25T13:54:20.058" v="3362" actId="478"/>
          <ac:spMkLst>
            <pc:docMk/>
            <pc:sldMk cId="1385239385" sldId="310"/>
            <ac:spMk id="33" creationId="{18E4FD3A-0462-4CBE-B9ED-76EFB02AE0FB}"/>
          </ac:spMkLst>
        </pc:spChg>
        <pc:spChg chg="add">
          <ac:chgData name="Meyer Raphael (KOM-PGA-VSF)" userId="79615dfe-ed48-4e74-a40f-4f7b034c1c27" providerId="ADAL" clId="{96D77013-12DF-4911-886E-DED6CCA30677}" dt="2020-11-25T13:53:07.387" v="3349"/>
          <ac:spMkLst>
            <pc:docMk/>
            <pc:sldMk cId="1385239385" sldId="310"/>
            <ac:spMk id="36" creationId="{7DA1DF1C-8159-4505-BDFF-D45EC7FBC2C3}"/>
          </ac:spMkLst>
        </pc:spChg>
        <pc:spChg chg="add">
          <ac:chgData name="Meyer Raphael (KOM-PGA-VSF)" userId="79615dfe-ed48-4e74-a40f-4f7b034c1c27" providerId="ADAL" clId="{96D77013-12DF-4911-886E-DED6CCA30677}" dt="2020-11-25T13:53:07.387" v="3349"/>
          <ac:spMkLst>
            <pc:docMk/>
            <pc:sldMk cId="1385239385" sldId="310"/>
            <ac:spMk id="37" creationId="{589515B9-A7A2-4FF0-B377-CCD7DFF60257}"/>
          </ac:spMkLst>
        </pc:spChg>
        <pc:spChg chg="add mod">
          <ac:chgData name="Meyer Raphael (KOM-PGA-VSF)" userId="79615dfe-ed48-4e74-a40f-4f7b034c1c27" providerId="ADAL" clId="{96D77013-12DF-4911-886E-DED6CCA30677}" dt="2020-12-02T10:49:39.691" v="3652" actId="6549"/>
          <ac:spMkLst>
            <pc:docMk/>
            <pc:sldMk cId="1385239385" sldId="310"/>
            <ac:spMk id="38" creationId="{96C40311-7EB7-41CE-A9B8-02567E778346}"/>
          </ac:spMkLst>
        </pc:spChg>
        <pc:spChg chg="add">
          <ac:chgData name="Meyer Raphael (KOM-PGA-VSF)" userId="79615dfe-ed48-4e74-a40f-4f7b034c1c27" providerId="ADAL" clId="{96D77013-12DF-4911-886E-DED6CCA30677}" dt="2020-11-25T13:53:58.071" v="3360"/>
          <ac:spMkLst>
            <pc:docMk/>
            <pc:sldMk cId="1385239385" sldId="310"/>
            <ac:spMk id="40" creationId="{595B3D45-2978-44F6-BAA6-55091833E629}"/>
          </ac:spMkLst>
        </pc:spChg>
        <pc:spChg chg="add">
          <ac:chgData name="Meyer Raphael (KOM-PGA-VSF)" userId="79615dfe-ed48-4e74-a40f-4f7b034c1c27" providerId="ADAL" clId="{96D77013-12DF-4911-886E-DED6CCA30677}" dt="2020-11-25T13:53:58.071" v="3360"/>
          <ac:spMkLst>
            <pc:docMk/>
            <pc:sldMk cId="1385239385" sldId="310"/>
            <ac:spMk id="41" creationId="{60A5F192-D7C9-4381-8A07-53C57DBBFFF9}"/>
          </ac:spMkLst>
        </pc:spChg>
        <pc:spChg chg="add mod">
          <ac:chgData name="Meyer Raphael (KOM-PGA-VSF)" userId="79615dfe-ed48-4e74-a40f-4f7b034c1c27" providerId="ADAL" clId="{96D77013-12DF-4911-886E-DED6CCA30677}" dt="2020-11-25T13:54:26.264" v="3364" actId="1037"/>
          <ac:spMkLst>
            <pc:docMk/>
            <pc:sldMk cId="1385239385" sldId="310"/>
            <ac:spMk id="42" creationId="{867DACC2-D0FA-449B-A0B9-ACD5901D15E0}"/>
          </ac:spMkLst>
        </pc:spChg>
        <pc:spChg chg="add mod">
          <ac:chgData name="Meyer Raphael (KOM-PGA-VSF)" userId="79615dfe-ed48-4e74-a40f-4f7b034c1c27" providerId="ADAL" clId="{96D77013-12DF-4911-886E-DED6CCA30677}" dt="2020-11-25T13:54:28.723" v="3365" actId="1037"/>
          <ac:spMkLst>
            <pc:docMk/>
            <pc:sldMk cId="1385239385" sldId="310"/>
            <ac:spMk id="43" creationId="{38A9D91F-EF44-4762-BC82-AE228667DBB1}"/>
          </ac:spMkLst>
        </pc:spChg>
        <pc:cxnChg chg="del mod">
          <ac:chgData name="Meyer Raphael (KOM-PGA-VSF)" userId="79615dfe-ed48-4e74-a40f-4f7b034c1c27" providerId="ADAL" clId="{96D77013-12DF-4911-886E-DED6CCA30677}" dt="2020-11-25T13:53:15.694" v="3350" actId="478"/>
          <ac:cxnSpMkLst>
            <pc:docMk/>
            <pc:sldMk cId="1385239385" sldId="310"/>
            <ac:cxnSpMk id="20" creationId="{07FCC63F-5E2F-43DF-84ED-5FFEC92A0042}"/>
          </ac:cxnSpMkLst>
        </pc:cxnChg>
        <pc:cxnChg chg="add">
          <ac:chgData name="Meyer Raphael (KOM-PGA-VSF)" userId="79615dfe-ed48-4e74-a40f-4f7b034c1c27" providerId="ADAL" clId="{96D77013-12DF-4911-886E-DED6CCA30677}" dt="2020-11-25T13:53:21.541" v="3351"/>
          <ac:cxnSpMkLst>
            <pc:docMk/>
            <pc:sldMk cId="1385239385" sldId="310"/>
            <ac:cxnSpMk id="39" creationId="{2E82DAAA-6968-4AFC-B18C-50CDAEFBA335}"/>
          </ac:cxnSpMkLst>
        </pc:cxnChg>
      </pc:sldChg>
      <pc:sldChg chg="addSp delSp modSp add del">
        <pc:chgData name="Meyer Raphael (KOM-PGA-VSF)" userId="79615dfe-ed48-4e74-a40f-4f7b034c1c27" providerId="ADAL" clId="{96D77013-12DF-4911-886E-DED6CCA30677}" dt="2020-12-09T12:16:03.996" v="3888" actId="2696"/>
        <pc:sldMkLst>
          <pc:docMk/>
          <pc:sldMk cId="3398592613" sldId="311"/>
        </pc:sldMkLst>
        <pc:spChg chg="mod">
          <ac:chgData name="Meyer Raphael (KOM-PGA-VSF)" userId="79615dfe-ed48-4e74-a40f-4f7b034c1c27" providerId="ADAL" clId="{96D77013-12DF-4911-886E-DED6CCA30677}" dt="2020-12-02T10:39:39.033" v="3489"/>
          <ac:spMkLst>
            <pc:docMk/>
            <pc:sldMk cId="3398592613" sldId="311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2-02T10:40:07.286" v="3491" actId="20577"/>
          <ac:spMkLst>
            <pc:docMk/>
            <pc:sldMk cId="3398592613" sldId="311"/>
            <ac:spMk id="4" creationId="{FE424811-9A99-46D3-9443-AAB22DAEAB5A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02T10:39:51.561" v="3490"/>
          <ac:spMkLst>
            <pc:docMk/>
            <pc:sldMk cId="3398592613" sldId="311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02T10:43:50.309" v="3520" actId="478"/>
          <ac:spMkLst>
            <pc:docMk/>
            <pc:sldMk cId="3398592613" sldId="311"/>
            <ac:spMk id="21" creationId="{EC5D28F0-DE30-4BF9-9229-A24B6644F176}"/>
          </ac:spMkLst>
        </pc:spChg>
        <pc:spChg chg="del">
          <ac:chgData name="Meyer Raphael (KOM-PGA-VSF)" userId="79615dfe-ed48-4e74-a40f-4f7b034c1c27" providerId="ADAL" clId="{96D77013-12DF-4911-886E-DED6CCA30677}" dt="2020-12-02T10:40:41.496" v="3494" actId="478"/>
          <ac:spMkLst>
            <pc:docMk/>
            <pc:sldMk cId="3398592613" sldId="311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2T10:41:17.743" v="3496"/>
          <ac:spMkLst>
            <pc:docMk/>
            <pc:sldMk cId="3398592613" sldId="311"/>
            <ac:spMk id="27" creationId="{46A6B042-39EE-4A58-BBAA-13D52264B660}"/>
          </ac:spMkLst>
        </pc:spChg>
        <pc:spChg chg="mod">
          <ac:chgData name="Meyer Raphael (KOM-PGA-VSF)" userId="79615dfe-ed48-4e74-a40f-4f7b034c1c27" providerId="ADAL" clId="{96D77013-12DF-4911-886E-DED6CCA30677}" dt="2020-12-02T10:44:05.777" v="3559" actId="552"/>
          <ac:spMkLst>
            <pc:docMk/>
            <pc:sldMk cId="3398592613" sldId="311"/>
            <ac:spMk id="33" creationId="{18E4FD3A-0462-4CBE-B9ED-76EFB02AE0FB}"/>
          </ac:spMkLst>
        </pc:spChg>
        <pc:spChg chg="add mod">
          <ac:chgData name="Meyer Raphael (KOM-PGA-VSF)" userId="79615dfe-ed48-4e74-a40f-4f7b034c1c27" providerId="ADAL" clId="{96D77013-12DF-4911-886E-DED6CCA30677}" dt="2020-12-02T10:41:27.422" v="3498" actId="20577"/>
          <ac:spMkLst>
            <pc:docMk/>
            <pc:sldMk cId="3398592613" sldId="311"/>
            <ac:spMk id="36" creationId="{9B86410A-3B34-44EA-9927-A5D6A9BFB3C1}"/>
          </ac:spMkLst>
        </pc:spChg>
        <pc:spChg chg="add mod">
          <ac:chgData name="Meyer Raphael (KOM-PGA-VSF)" userId="79615dfe-ed48-4e74-a40f-4f7b034c1c27" providerId="ADAL" clId="{96D77013-12DF-4911-886E-DED6CCA30677}" dt="2020-12-02T10:51:03.315" v="3701" actId="20577"/>
          <ac:spMkLst>
            <pc:docMk/>
            <pc:sldMk cId="3398592613" sldId="311"/>
            <ac:spMk id="37" creationId="{86E8790F-A6D7-4A67-99E8-0D8B2A377AC2}"/>
          </ac:spMkLst>
        </pc:spChg>
        <pc:spChg chg="add mod">
          <ac:chgData name="Meyer Raphael (KOM-PGA-VSF)" userId="79615dfe-ed48-4e74-a40f-4f7b034c1c27" providerId="ADAL" clId="{96D77013-12DF-4911-886E-DED6CCA30677}" dt="2020-12-02T10:50:58.761" v="3699" actId="20577"/>
          <ac:spMkLst>
            <pc:docMk/>
            <pc:sldMk cId="3398592613" sldId="311"/>
            <ac:spMk id="38" creationId="{AD315BA4-CB53-481E-9364-7871857B7B57}"/>
          </ac:spMkLst>
        </pc:spChg>
        <pc:spChg chg="add">
          <ac:chgData name="Meyer Raphael (KOM-PGA-VSF)" userId="79615dfe-ed48-4e74-a40f-4f7b034c1c27" providerId="ADAL" clId="{96D77013-12DF-4911-886E-DED6CCA30677}" dt="2020-12-02T10:40:57.292" v="3495"/>
          <ac:spMkLst>
            <pc:docMk/>
            <pc:sldMk cId="3398592613" sldId="311"/>
            <ac:spMk id="39" creationId="{4F76A539-CA48-4221-96AF-2F89AD1E563E}"/>
          </ac:spMkLst>
        </pc:spChg>
        <pc:spChg chg="add">
          <ac:chgData name="Meyer Raphael (KOM-PGA-VSF)" userId="79615dfe-ed48-4e74-a40f-4f7b034c1c27" providerId="ADAL" clId="{96D77013-12DF-4911-886E-DED6CCA30677}" dt="2020-12-02T10:40:57.292" v="3495"/>
          <ac:spMkLst>
            <pc:docMk/>
            <pc:sldMk cId="3398592613" sldId="311"/>
            <ac:spMk id="40" creationId="{A7D69D46-2B5B-4B18-90FA-4A09BB54D1D0}"/>
          </ac:spMkLst>
        </pc:spChg>
        <pc:spChg chg="add mod">
          <ac:chgData name="Meyer Raphael (KOM-PGA-VSF)" userId="79615dfe-ed48-4e74-a40f-4f7b034c1c27" providerId="ADAL" clId="{96D77013-12DF-4911-886E-DED6CCA30677}" dt="2020-12-02T10:44:05.777" v="3559" actId="552"/>
          <ac:spMkLst>
            <pc:docMk/>
            <pc:sldMk cId="3398592613" sldId="311"/>
            <ac:spMk id="41" creationId="{76C7829F-6285-47AF-919E-BC9CF59E2E00}"/>
          </ac:spMkLst>
        </pc:spChg>
        <pc:cxnChg chg="mod">
          <ac:chgData name="Meyer Raphael (KOM-PGA-VSF)" userId="79615dfe-ed48-4e74-a40f-4f7b034c1c27" providerId="ADAL" clId="{96D77013-12DF-4911-886E-DED6CCA30677}" dt="2020-12-02T10:40:41.496" v="3494" actId="478"/>
          <ac:cxnSpMkLst>
            <pc:docMk/>
            <pc:sldMk cId="3398592613" sldId="311"/>
            <ac:cxnSpMk id="20" creationId="{07FCC63F-5E2F-43DF-84ED-5FFEC92A0042}"/>
          </ac:cxnSpMkLst>
        </pc:cxnChg>
      </pc:sldChg>
      <pc:sldChg chg="addSp delSp modSp add del">
        <pc:chgData name="Meyer Raphael (KOM-PGA-VSF)" userId="79615dfe-ed48-4e74-a40f-4f7b034c1c27" providerId="ADAL" clId="{96D77013-12DF-4911-886E-DED6CCA30677}" dt="2020-12-09T12:19:16.108" v="3923" actId="2696"/>
        <pc:sldMkLst>
          <pc:docMk/>
          <pc:sldMk cId="2874421344" sldId="312"/>
        </pc:sldMkLst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2" creationId="{A2DC317F-F1F4-4624-8FC1-3B68C1DBB3DA}"/>
          </ac:spMkLst>
        </pc:spChg>
        <pc:spChg chg="mod">
          <ac:chgData name="Meyer Raphael (KOM-PGA-VSF)" userId="79615dfe-ed48-4e74-a40f-4f7b034c1c27" providerId="ADAL" clId="{96D77013-12DF-4911-886E-DED6CCA30677}" dt="2020-12-02T10:40:18.396" v="3493" actId="20577"/>
          <ac:spMkLst>
            <pc:docMk/>
            <pc:sldMk cId="2874421344" sldId="312"/>
            <ac:spMk id="4" creationId="{FE424811-9A99-46D3-9443-AAB22DAEAB5A}"/>
          </ac:spMkLst>
        </pc:spChg>
        <pc:spChg chg="add del mod">
          <ac:chgData name="Meyer Raphael (KOM-PGA-VSF)" userId="79615dfe-ed48-4e74-a40f-4f7b034c1c27" providerId="ADAL" clId="{96D77013-12DF-4911-886E-DED6CCA30677}" dt="2020-12-02T10:46:24.190" v="3575" actId="478"/>
          <ac:spMkLst>
            <pc:docMk/>
            <pc:sldMk cId="2874421344" sldId="312"/>
            <ac:spMk id="6" creationId="{FA4603BD-6EA2-49CA-A0E1-3AC5EEEE71AF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9" creationId="{B6990B61-32B2-4ADC-BF01-EDF7B4080F97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17" creationId="{785E740C-F94A-4208-8DFD-63A603C16577}"/>
          </ac:spMkLst>
        </pc:spChg>
        <pc:spChg chg="del mod">
          <ac:chgData name="Meyer Raphael (KOM-PGA-VSF)" userId="79615dfe-ed48-4e74-a40f-4f7b034c1c27" providerId="ADAL" clId="{96D77013-12DF-4911-886E-DED6CCA30677}" dt="2020-12-02T10:47:57.512" v="3591" actId="478"/>
          <ac:spMkLst>
            <pc:docMk/>
            <pc:sldMk cId="2874421344" sldId="312"/>
            <ac:spMk id="21" creationId="{EC5D28F0-DE30-4BF9-9229-A24B6644F176}"/>
          </ac:spMkLst>
        </pc:spChg>
        <pc:spChg chg="del">
          <ac:chgData name="Meyer Raphael (KOM-PGA-VSF)" userId="79615dfe-ed48-4e74-a40f-4f7b034c1c27" providerId="ADAL" clId="{96D77013-12DF-4911-886E-DED6CCA30677}" dt="2020-12-02T10:45:03.999" v="3564" actId="478"/>
          <ac:spMkLst>
            <pc:docMk/>
            <pc:sldMk cId="2874421344" sldId="312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2T10:45:56.747" v="3571" actId="14100"/>
          <ac:spMkLst>
            <pc:docMk/>
            <pc:sldMk cId="2874421344" sldId="312"/>
            <ac:spMk id="27" creationId="{46A6B042-39EE-4A58-BBAA-13D52264B660}"/>
          </ac:spMkLst>
        </pc:spChg>
        <pc:spChg chg="del mod">
          <ac:chgData name="Meyer Raphael (KOM-PGA-VSF)" userId="79615dfe-ed48-4e74-a40f-4f7b034c1c27" providerId="ADAL" clId="{96D77013-12DF-4911-886E-DED6CCA30677}" dt="2020-12-02T10:47:57.512" v="3591" actId="478"/>
          <ac:spMkLst>
            <pc:docMk/>
            <pc:sldMk cId="2874421344" sldId="312"/>
            <ac:spMk id="33" creationId="{18E4FD3A-0462-4CBE-B9ED-76EFB02AE0FB}"/>
          </ac:spMkLst>
        </pc:spChg>
        <pc:spChg chg="add del">
          <ac:chgData name="Meyer Raphael (KOM-PGA-VSF)" userId="79615dfe-ed48-4e74-a40f-4f7b034c1c27" providerId="ADAL" clId="{96D77013-12DF-4911-886E-DED6CCA30677}" dt="2020-12-02T10:46:21.113" v="3574" actId="478"/>
          <ac:spMkLst>
            <pc:docMk/>
            <pc:sldMk cId="2874421344" sldId="312"/>
            <ac:spMk id="36" creationId="{7147D615-B09E-46F5-B8F8-A70F83A6E7C4}"/>
          </ac:spMkLst>
        </pc:spChg>
        <pc:spChg chg="add">
          <ac:chgData name="Meyer Raphael (KOM-PGA-VSF)" userId="79615dfe-ed48-4e74-a40f-4f7b034c1c27" providerId="ADAL" clId="{96D77013-12DF-4911-886E-DED6CCA30677}" dt="2020-12-02T10:45:17.518" v="3565"/>
          <ac:spMkLst>
            <pc:docMk/>
            <pc:sldMk cId="2874421344" sldId="312"/>
            <ac:spMk id="37" creationId="{FC963CB8-3BFC-46CD-BB40-79526C3429E6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38" creationId="{100AE228-7811-43BF-BB60-68C1F32CC4FA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39" creationId="{1FC7AFF1-4B3B-4501-9A04-87DAC5E18CA0}"/>
          </ac:spMkLst>
        </pc:spChg>
        <pc:spChg chg="add mod">
          <ac:chgData name="Meyer Raphael (KOM-PGA-VSF)" userId="79615dfe-ed48-4e74-a40f-4f7b034c1c27" providerId="ADAL" clId="{96D77013-12DF-4911-886E-DED6CCA30677}" dt="2020-12-02T10:46:01.584" v="3573" actId="20577"/>
          <ac:spMkLst>
            <pc:docMk/>
            <pc:sldMk cId="2874421344" sldId="312"/>
            <ac:spMk id="40" creationId="{F087FBA5-DF8F-4EF9-86E5-4818E85C9C6B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41" creationId="{8EF703AA-1164-491E-A67A-4CA5CE8918B8}"/>
          </ac:spMkLst>
        </pc:spChg>
        <pc:spChg chg="add mod">
          <ac:chgData name="Meyer Raphael (KOM-PGA-VSF)" userId="79615dfe-ed48-4e74-a40f-4f7b034c1c27" providerId="ADAL" clId="{96D77013-12DF-4911-886E-DED6CCA30677}" dt="2020-12-09T12:17:11.002" v="3905" actId="1076"/>
          <ac:spMkLst>
            <pc:docMk/>
            <pc:sldMk cId="2874421344" sldId="312"/>
            <ac:spMk id="42" creationId="{627A35E5-5BD3-492B-8880-29B634808377}"/>
          </ac:spMkLst>
        </pc:spChg>
        <pc:spChg chg="add">
          <ac:chgData name="Meyer Raphael (KOM-PGA-VSF)" userId="79615dfe-ed48-4e74-a40f-4f7b034c1c27" providerId="ADAL" clId="{96D77013-12DF-4911-886E-DED6CCA30677}" dt="2020-12-02T10:46:30.383" v="3576"/>
          <ac:spMkLst>
            <pc:docMk/>
            <pc:sldMk cId="2874421344" sldId="312"/>
            <ac:spMk id="43" creationId="{DA4FBA78-3F31-483D-8EA5-4328BE836B0F}"/>
          </ac:spMkLst>
        </pc:spChg>
        <pc:spChg chg="add mod">
          <ac:chgData name="Meyer Raphael (KOM-PGA-VSF)" userId="79615dfe-ed48-4e74-a40f-4f7b034c1c27" providerId="ADAL" clId="{96D77013-12DF-4911-886E-DED6CCA30677}" dt="2020-12-02T10:50:26.306" v="3693" actId="552"/>
          <ac:spMkLst>
            <pc:docMk/>
            <pc:sldMk cId="2874421344" sldId="312"/>
            <ac:spMk id="44" creationId="{B77AEC99-7053-41DB-9D66-11198B81AAA5}"/>
          </ac:spMkLst>
        </pc:spChg>
        <pc:spChg chg="add del">
          <ac:chgData name="Meyer Raphael (KOM-PGA-VSF)" userId="79615dfe-ed48-4e74-a40f-4f7b034c1c27" providerId="ADAL" clId="{96D77013-12DF-4911-886E-DED6CCA30677}" dt="2020-12-02T10:48:58.688" v="3608" actId="478"/>
          <ac:spMkLst>
            <pc:docMk/>
            <pc:sldMk cId="2874421344" sldId="312"/>
            <ac:spMk id="45" creationId="{59740038-C636-4053-A09E-DC061EF373E0}"/>
          </ac:spMkLst>
        </pc:spChg>
        <pc:spChg chg="add del mod">
          <ac:chgData name="Meyer Raphael (KOM-PGA-VSF)" userId="79615dfe-ed48-4e74-a40f-4f7b034c1c27" providerId="ADAL" clId="{96D77013-12DF-4911-886E-DED6CCA30677}" dt="2020-12-02T10:50:15.024" v="3658" actId="478"/>
          <ac:spMkLst>
            <pc:docMk/>
            <pc:sldMk cId="2874421344" sldId="312"/>
            <ac:spMk id="46" creationId="{832CAC1C-0470-4C89-9EB0-F4B629A40FB7}"/>
          </ac:spMkLst>
        </pc:spChg>
        <pc:spChg chg="add mod">
          <ac:chgData name="Meyer Raphael (KOM-PGA-VSF)" userId="79615dfe-ed48-4e74-a40f-4f7b034c1c27" providerId="ADAL" clId="{96D77013-12DF-4911-886E-DED6CCA30677}" dt="2020-12-02T10:50:26.306" v="3693" actId="552"/>
          <ac:spMkLst>
            <pc:docMk/>
            <pc:sldMk cId="2874421344" sldId="312"/>
            <ac:spMk id="47" creationId="{78DD18C4-1C75-4D14-AC11-6E52855FF369}"/>
          </ac:spMkLst>
        </pc:spChg>
        <pc:cxnChg chg="mod">
          <ac:chgData name="Meyer Raphael (KOM-PGA-VSF)" userId="79615dfe-ed48-4e74-a40f-4f7b034c1c27" providerId="ADAL" clId="{96D77013-12DF-4911-886E-DED6CCA30677}" dt="2020-12-02T10:45:03.999" v="3564" actId="478"/>
          <ac:cxnSpMkLst>
            <pc:docMk/>
            <pc:sldMk cId="2874421344" sldId="312"/>
            <ac:cxnSpMk id="20" creationId="{07FCC63F-5E2F-43DF-84ED-5FFEC92A0042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2-16T10:37:07.978" v="4004" actId="2696"/>
        <pc:sldMkLst>
          <pc:docMk/>
          <pc:sldMk cId="1627822697" sldId="313"/>
        </pc:sldMkLst>
        <pc:spChg chg="mod">
          <ac:chgData name="Meyer Raphael (KOM-PGA-VSF)" userId="79615dfe-ed48-4e74-a40f-4f7b034c1c27" providerId="ADAL" clId="{96D77013-12DF-4911-886E-DED6CCA30677}" dt="2020-12-09T12:13:57.965" v="3870"/>
          <ac:spMkLst>
            <pc:docMk/>
            <pc:sldMk cId="1627822697" sldId="313"/>
            <ac:spMk id="2" creationId="{A2DC317F-F1F4-4624-8FC1-3B68C1DBB3DA}"/>
          </ac:spMkLst>
        </pc:spChg>
        <pc:spChg chg="add del">
          <ac:chgData name="Meyer Raphael (KOM-PGA-VSF)" userId="79615dfe-ed48-4e74-a40f-4f7b034c1c27" providerId="ADAL" clId="{96D77013-12DF-4911-886E-DED6CCA30677}" dt="2020-12-09T12:14:59.597" v="3878"/>
          <ac:spMkLst>
            <pc:docMk/>
            <pc:sldMk cId="1627822697" sldId="313"/>
            <ac:spMk id="3" creationId="{A0E95A08-44B8-4C1C-A3DC-9EBD21742533}"/>
          </ac:spMkLst>
        </pc:spChg>
        <pc:spChg chg="del">
          <ac:chgData name="Meyer Raphael (KOM-PGA-VSF)" userId="79615dfe-ed48-4e74-a40f-4f7b034c1c27" providerId="ADAL" clId="{96D77013-12DF-4911-886E-DED6CCA30677}" dt="2020-12-09T12:14:25.336" v="3872" actId="478"/>
          <ac:spMkLst>
            <pc:docMk/>
            <pc:sldMk cId="1627822697" sldId="313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09T12:14:36.673" v="3876" actId="478"/>
          <ac:spMkLst>
            <pc:docMk/>
            <pc:sldMk cId="1627822697" sldId="313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9T12:14:27.824" v="3873" actId="478"/>
          <ac:spMkLst>
            <pc:docMk/>
            <pc:sldMk cId="1627822697" sldId="313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09T12:14:07.435" v="3871"/>
          <ac:spMkLst>
            <pc:docMk/>
            <pc:sldMk cId="1627822697" sldId="313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9T12:14:33.963" v="3875" actId="478"/>
          <ac:spMkLst>
            <pc:docMk/>
            <pc:sldMk cId="1627822697" sldId="313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09T12:14:31.009" v="3874" actId="478"/>
          <ac:spMkLst>
            <pc:docMk/>
            <pc:sldMk cId="1627822697" sldId="313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9T12:15:31.950" v="3882"/>
          <ac:spMkLst>
            <pc:docMk/>
            <pc:sldMk cId="1627822697" sldId="313"/>
            <ac:spMk id="27" creationId="{46A6B042-39EE-4A58-BBAA-13D52264B660}"/>
          </ac:spMkLst>
        </pc:spChg>
        <pc:spChg chg="add mod">
          <ac:chgData name="Meyer Raphael (KOM-PGA-VSF)" userId="79615dfe-ed48-4e74-a40f-4f7b034c1c27" providerId="ADAL" clId="{96D77013-12DF-4911-886E-DED6CCA30677}" dt="2020-12-09T12:15:16.004" v="3881" actId="20577"/>
          <ac:spMkLst>
            <pc:docMk/>
            <pc:sldMk cId="1627822697" sldId="313"/>
            <ac:spMk id="36" creationId="{0E043FF4-C8C2-481B-B235-442BA7C6AD9B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38" creationId="{48ACDD2C-6F1D-40EF-9B12-C188963437A1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39" creationId="{A58E27FA-8C44-406A-9262-DCAF643E5CDD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40" creationId="{1ACDFCF4-2487-4B98-8184-C6F3BFA664A5}"/>
          </ac:spMkLst>
        </pc:spChg>
        <pc:spChg chg="add">
          <ac:chgData name="Meyer Raphael (KOM-PGA-VSF)" userId="79615dfe-ed48-4e74-a40f-4f7b034c1c27" providerId="ADAL" clId="{96D77013-12DF-4911-886E-DED6CCA30677}" dt="2020-12-09T12:15:11.312" v="3879"/>
          <ac:spMkLst>
            <pc:docMk/>
            <pc:sldMk cId="1627822697" sldId="313"/>
            <ac:spMk id="41" creationId="{5D75E1CB-CD6F-41D8-AE1F-87FA9F18205C}"/>
          </ac:spMkLst>
        </pc:spChg>
        <pc:cxnChg chg="mod">
          <ac:chgData name="Meyer Raphael (KOM-PGA-VSF)" userId="79615dfe-ed48-4e74-a40f-4f7b034c1c27" providerId="ADAL" clId="{96D77013-12DF-4911-886E-DED6CCA30677}" dt="2020-12-09T12:14:36.673" v="3876" actId="478"/>
          <ac:cxnSpMkLst>
            <pc:docMk/>
            <pc:sldMk cId="1627822697" sldId="313"/>
            <ac:cxnSpMk id="20" creationId="{07FCC63F-5E2F-43DF-84ED-5FFEC92A0042}"/>
          </ac:cxnSpMkLst>
        </pc:cxnChg>
        <pc:cxnChg chg="mod">
          <ac:chgData name="Meyer Raphael (KOM-PGA-VSF)" userId="79615dfe-ed48-4e74-a40f-4f7b034c1c27" providerId="ADAL" clId="{96D77013-12DF-4911-886E-DED6CCA30677}" dt="2020-12-09T12:16:11.199" v="3895" actId="1037"/>
          <ac:cxnSpMkLst>
            <pc:docMk/>
            <pc:sldMk cId="1627822697" sldId="313"/>
            <ac:cxnSpMk id="30" creationId="{1D702FCA-793F-404B-84D5-F14C318BFFB3}"/>
          </ac:cxnSpMkLst>
        </pc:cxnChg>
      </pc:sldChg>
      <pc:sldChg chg="addSp delSp modSp add del ord">
        <pc:chgData name="Meyer Raphael (KOM-PGA-VSF)" userId="79615dfe-ed48-4e74-a40f-4f7b034c1c27" providerId="ADAL" clId="{96D77013-12DF-4911-886E-DED6CCA30677}" dt="2020-12-16T10:38:55.297" v="4018" actId="2696"/>
        <pc:sldMkLst>
          <pc:docMk/>
          <pc:sldMk cId="1400085580" sldId="314"/>
        </pc:sldMkLst>
        <pc:spChg chg="mod">
          <ac:chgData name="Meyer Raphael (KOM-PGA-VSF)" userId="79615dfe-ed48-4e74-a40f-4f7b034c1c27" providerId="ADAL" clId="{96D77013-12DF-4911-886E-DED6CCA30677}" dt="2020-12-09T12:16:30.539" v="3901"/>
          <ac:spMkLst>
            <pc:docMk/>
            <pc:sldMk cId="1400085580" sldId="314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2-09T12:18:14.097" v="3915" actId="478"/>
          <ac:spMkLst>
            <pc:docMk/>
            <pc:sldMk cId="1400085580" sldId="314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09T12:16:39.270" v="3902"/>
          <ac:spMkLst>
            <pc:docMk/>
            <pc:sldMk cId="1400085580" sldId="314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09T12:16:59.535" v="3903" actId="478"/>
          <ac:spMkLst>
            <pc:docMk/>
            <pc:sldMk cId="1400085580" sldId="314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09T12:18:56.630" v="3922" actId="14100"/>
          <ac:spMkLst>
            <pc:docMk/>
            <pc:sldMk cId="1400085580" sldId="314"/>
            <ac:spMk id="27" creationId="{46A6B042-39EE-4A58-BBAA-13D52264B660}"/>
          </ac:spMkLst>
        </pc:spChg>
        <pc:spChg chg="del">
          <ac:chgData name="Meyer Raphael (KOM-PGA-VSF)" userId="79615dfe-ed48-4e74-a40f-4f7b034c1c27" providerId="ADAL" clId="{96D77013-12DF-4911-886E-DED6CCA30677}" dt="2020-12-09T12:17:26.591" v="3907" actId="478"/>
          <ac:spMkLst>
            <pc:docMk/>
            <pc:sldMk cId="1400085580" sldId="314"/>
            <ac:spMk id="33" creationId="{A80F7DEC-022D-4493-8CDE-E61BC06E6C43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36" creationId="{77EF0EBC-5E63-4D8F-A51F-7418944B84D1}"/>
          </ac:spMkLst>
        </pc:spChg>
        <pc:spChg chg="del">
          <ac:chgData name="Meyer Raphael (KOM-PGA-VSF)" userId="79615dfe-ed48-4e74-a40f-4f7b034c1c27" providerId="ADAL" clId="{96D77013-12DF-4911-886E-DED6CCA30677}" dt="2020-12-09T12:17:26.591" v="3907" actId="478"/>
          <ac:spMkLst>
            <pc:docMk/>
            <pc:sldMk cId="1400085580" sldId="314"/>
            <ac:spMk id="37" creationId="{16628D91-C37D-41C8-A84A-DDEB3E2C1246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38" creationId="{98CC3272-9A08-4A49-892B-DFCC8D37F01A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39" creationId="{271B2F03-6D9F-4D45-A90F-2AB75E32CC02}"/>
          </ac:spMkLst>
        </pc:spChg>
        <pc:spChg chg="add">
          <ac:chgData name="Meyer Raphael (KOM-PGA-VSF)" userId="79615dfe-ed48-4e74-a40f-4f7b034c1c27" providerId="ADAL" clId="{96D77013-12DF-4911-886E-DED6CCA30677}" dt="2020-12-09T12:17:17.049" v="3906"/>
          <ac:spMkLst>
            <pc:docMk/>
            <pc:sldMk cId="1400085580" sldId="314"/>
            <ac:spMk id="40" creationId="{68C34AD2-4FDE-4E6F-A51B-79ECB934489F}"/>
          </ac:spMkLst>
        </pc:spChg>
        <pc:spChg chg="add mod">
          <ac:chgData name="Meyer Raphael (KOM-PGA-VSF)" userId="79615dfe-ed48-4e74-a40f-4f7b034c1c27" providerId="ADAL" clId="{96D77013-12DF-4911-886E-DED6CCA30677}" dt="2020-12-09T12:17:39.233" v="3909" actId="1037"/>
          <ac:spMkLst>
            <pc:docMk/>
            <pc:sldMk cId="1400085580" sldId="314"/>
            <ac:spMk id="41" creationId="{75A59D42-1C71-4F30-8F29-EDA666AECD3A}"/>
          </ac:spMkLst>
        </pc:spChg>
        <pc:spChg chg="add mod">
          <ac:chgData name="Meyer Raphael (KOM-PGA-VSF)" userId="79615dfe-ed48-4e74-a40f-4f7b034c1c27" providerId="ADAL" clId="{96D77013-12DF-4911-886E-DED6CCA30677}" dt="2020-12-09T12:17:39.233" v="3909" actId="1037"/>
          <ac:spMkLst>
            <pc:docMk/>
            <pc:sldMk cId="1400085580" sldId="314"/>
            <ac:spMk id="42" creationId="{4DC1F278-AE59-4E46-A9B8-EB5E9E322CAC}"/>
          </ac:spMkLst>
        </pc:spChg>
        <pc:spChg chg="add mod">
          <ac:chgData name="Meyer Raphael (KOM-PGA-VSF)" userId="79615dfe-ed48-4e74-a40f-4f7b034c1c27" providerId="ADAL" clId="{96D77013-12DF-4911-886E-DED6CCA30677}" dt="2020-12-09T12:18:37.761" v="3919" actId="20577"/>
          <ac:spMkLst>
            <pc:docMk/>
            <pc:sldMk cId="1400085580" sldId="314"/>
            <ac:spMk id="44" creationId="{8329B916-7DDA-4097-B9A0-217743AFAB65}"/>
          </ac:spMkLst>
        </pc:spChg>
        <pc:cxnChg chg="del mod">
          <ac:chgData name="Meyer Raphael (KOM-PGA-VSF)" userId="79615dfe-ed48-4e74-a40f-4f7b034c1c27" providerId="ADAL" clId="{96D77013-12DF-4911-886E-DED6CCA30677}" dt="2020-12-09T12:18:23.937" v="3916" actId="478"/>
          <ac:cxnSpMkLst>
            <pc:docMk/>
            <pc:sldMk cId="1400085580" sldId="314"/>
            <ac:cxnSpMk id="20" creationId="{07FCC63F-5E2F-43DF-84ED-5FFEC92A0042}"/>
          </ac:cxnSpMkLst>
        </pc:cxnChg>
        <pc:cxnChg chg="mod">
          <ac:chgData name="Meyer Raphael (KOM-PGA-VSF)" userId="79615dfe-ed48-4e74-a40f-4f7b034c1c27" providerId="ADAL" clId="{96D77013-12DF-4911-886E-DED6CCA30677}" dt="2020-12-09T12:16:23.171" v="3900" actId="1035"/>
          <ac:cxnSpMkLst>
            <pc:docMk/>
            <pc:sldMk cId="1400085580" sldId="314"/>
            <ac:cxnSpMk id="30" creationId="{1D702FCA-793F-404B-84D5-F14C318BFFB3}"/>
          </ac:cxnSpMkLst>
        </pc:cxnChg>
        <pc:cxnChg chg="add">
          <ac:chgData name="Meyer Raphael (KOM-PGA-VSF)" userId="79615dfe-ed48-4e74-a40f-4f7b034c1c27" providerId="ADAL" clId="{96D77013-12DF-4911-886E-DED6CCA30677}" dt="2020-12-09T12:18:34.632" v="3917"/>
          <ac:cxnSpMkLst>
            <pc:docMk/>
            <pc:sldMk cId="1400085580" sldId="314"/>
            <ac:cxnSpMk id="43" creationId="{E4068DFE-A9E3-4D7D-95FF-29F929489F94}"/>
          </ac:cxnSpMkLst>
        </pc:cxnChg>
      </pc:sldChg>
      <pc:sldChg chg="addSp delSp modSp add">
        <pc:chgData name="Meyer Raphael (KOM-PGA-VSF)" userId="79615dfe-ed48-4e74-a40f-4f7b034c1c27" providerId="ADAL" clId="{96D77013-12DF-4911-886E-DED6CCA30677}" dt="2020-12-16T10:36:27.688" v="4003"/>
        <pc:sldMkLst>
          <pc:docMk/>
          <pc:sldMk cId="2802950074" sldId="315"/>
        </pc:sldMkLst>
        <pc:spChg chg="mod">
          <ac:chgData name="Meyer Raphael (KOM-PGA-VSF)" userId="79615dfe-ed48-4e74-a40f-4f7b034c1c27" providerId="ADAL" clId="{96D77013-12DF-4911-886E-DED6CCA30677}" dt="2020-12-16T10:35:04.306" v="3989"/>
          <ac:spMkLst>
            <pc:docMk/>
            <pc:sldMk cId="2802950074" sldId="315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7" creationId="{BA3F9A72-0541-4D1F-8CD8-1C2B8074FA1B}"/>
          </ac:spMkLst>
        </pc:spChg>
        <pc:spChg chg="del mod">
          <ac:chgData name="Meyer Raphael (KOM-PGA-VSF)" userId="79615dfe-ed48-4e74-a40f-4f7b034c1c27" providerId="ADAL" clId="{96D77013-12DF-4911-886E-DED6CCA30677}" dt="2020-12-16T10:35:48.789" v="3997" actId="478"/>
          <ac:spMkLst>
            <pc:docMk/>
            <pc:sldMk cId="2802950074" sldId="315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16T10:35:11.612" v="3990"/>
          <ac:spMkLst>
            <pc:docMk/>
            <pc:sldMk cId="2802950074" sldId="315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16T10:35:19.274" v="3991" actId="478"/>
          <ac:spMkLst>
            <pc:docMk/>
            <pc:sldMk cId="2802950074" sldId="315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16T10:36:27.688" v="4003"/>
          <ac:spMkLst>
            <pc:docMk/>
            <pc:sldMk cId="2802950074" sldId="315"/>
            <ac:spMk id="27" creationId="{46A6B042-39EE-4A58-BBAA-13D52264B660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36" creationId="{D1ECA163-3028-4B34-8370-E5BF606C303D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38" creationId="{B76B9B6A-1189-4216-8860-3FB334B075CB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39" creationId="{710A1E67-CE78-4A34-B851-697CC5360C65}"/>
          </ac:spMkLst>
        </pc:spChg>
        <pc:spChg chg="add">
          <ac:chgData name="Meyer Raphael (KOM-PGA-VSF)" userId="79615dfe-ed48-4e74-a40f-4f7b034c1c27" providerId="ADAL" clId="{96D77013-12DF-4911-886E-DED6CCA30677}" dt="2020-12-16T10:35:29.643" v="3992"/>
          <ac:spMkLst>
            <pc:docMk/>
            <pc:sldMk cId="2802950074" sldId="315"/>
            <ac:spMk id="40" creationId="{309971CC-F792-43B7-A024-CFBE4DE50BFB}"/>
          </ac:spMkLst>
        </pc:spChg>
        <pc:spChg chg="add mod">
          <ac:chgData name="Meyer Raphael (KOM-PGA-VSF)" userId="79615dfe-ed48-4e74-a40f-4f7b034c1c27" providerId="ADAL" clId="{96D77013-12DF-4911-886E-DED6CCA30677}" dt="2020-12-16T10:35:58.792" v="4002" actId="20577"/>
          <ac:spMkLst>
            <pc:docMk/>
            <pc:sldMk cId="2802950074" sldId="315"/>
            <ac:spMk id="42" creationId="{A033A810-BFFD-406C-88F8-2749262D34FE}"/>
          </ac:spMkLst>
        </pc:spChg>
        <pc:cxnChg chg="del mod">
          <ac:chgData name="Meyer Raphael (KOM-PGA-VSF)" userId="79615dfe-ed48-4e74-a40f-4f7b034c1c27" providerId="ADAL" clId="{96D77013-12DF-4911-886E-DED6CCA30677}" dt="2020-12-16T10:35:48.789" v="3997" actId="478"/>
          <ac:cxnSpMkLst>
            <pc:docMk/>
            <pc:sldMk cId="2802950074" sldId="315"/>
            <ac:cxnSpMk id="20" creationId="{07FCC63F-5E2F-43DF-84ED-5FFEC92A0042}"/>
          </ac:cxnSpMkLst>
        </pc:cxnChg>
        <pc:cxnChg chg="add">
          <ac:chgData name="Meyer Raphael (KOM-PGA-VSF)" userId="79615dfe-ed48-4e74-a40f-4f7b034c1c27" providerId="ADAL" clId="{96D77013-12DF-4911-886E-DED6CCA30677}" dt="2020-12-16T10:35:54.417" v="3998"/>
          <ac:cxnSpMkLst>
            <pc:docMk/>
            <pc:sldMk cId="2802950074" sldId="315"/>
            <ac:cxnSpMk id="41" creationId="{F0EC26E9-4A45-4EBB-BA47-C888CB01B42C}"/>
          </ac:cxnSpMkLst>
        </pc:cxnChg>
      </pc:sldChg>
      <pc:sldChg chg="addSp delSp modSp add">
        <pc:chgData name="Meyer Raphael (KOM-PGA-VSF)" userId="79615dfe-ed48-4e74-a40f-4f7b034c1c27" providerId="ADAL" clId="{96D77013-12DF-4911-886E-DED6CCA30677}" dt="2020-12-16T10:38:38.975" v="4017"/>
        <pc:sldMkLst>
          <pc:docMk/>
          <pc:sldMk cId="3685268070" sldId="316"/>
        </pc:sldMkLst>
        <pc:spChg chg="mod">
          <ac:chgData name="Meyer Raphael (KOM-PGA-VSF)" userId="79615dfe-ed48-4e74-a40f-4f7b034c1c27" providerId="ADAL" clId="{96D77013-12DF-4911-886E-DED6CCA30677}" dt="2020-12-16T10:37:16.308" v="4005"/>
          <ac:spMkLst>
            <pc:docMk/>
            <pc:sldMk cId="3685268070" sldId="316"/>
            <ac:spMk id="2" creationId="{A2DC317F-F1F4-4624-8FC1-3B68C1DBB3DA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7" creationId="{BA3F9A72-0541-4D1F-8CD8-1C2B8074FA1B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8" creationId="{5857C2A1-2CB8-4D4A-AEFD-E809BF73D04F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9" creationId="{B6990B61-32B2-4ADC-BF01-EDF7B4080F97}"/>
          </ac:spMkLst>
        </pc:spChg>
        <pc:spChg chg="mod">
          <ac:chgData name="Meyer Raphael (KOM-PGA-VSF)" userId="79615dfe-ed48-4e74-a40f-4f7b034c1c27" providerId="ADAL" clId="{96D77013-12DF-4911-886E-DED6CCA30677}" dt="2020-12-16T10:37:23.470" v="4006"/>
          <ac:spMkLst>
            <pc:docMk/>
            <pc:sldMk cId="3685268070" sldId="316"/>
            <ac:spMk id="10" creationId="{077DFD58-E5EE-4B68-9325-D935DB04DD40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17" creationId="{785E740C-F94A-4208-8DFD-63A603C16577}"/>
          </ac:spMkLst>
        </pc:spChg>
        <pc:spChg chg="del">
          <ac:chgData name="Meyer Raphael (KOM-PGA-VSF)" userId="79615dfe-ed48-4e74-a40f-4f7b034c1c27" providerId="ADAL" clId="{96D77013-12DF-4911-886E-DED6CCA30677}" dt="2020-12-16T10:37:45.143" v="4007" actId="478"/>
          <ac:spMkLst>
            <pc:docMk/>
            <pc:sldMk cId="3685268070" sldId="316"/>
            <ac:spMk id="26" creationId="{BFD498B5-D73E-4C8A-9FAF-B3547647538C}"/>
          </ac:spMkLst>
        </pc:spChg>
        <pc:spChg chg="mod">
          <ac:chgData name="Meyer Raphael (KOM-PGA-VSF)" userId="79615dfe-ed48-4e74-a40f-4f7b034c1c27" providerId="ADAL" clId="{96D77013-12DF-4911-886E-DED6CCA30677}" dt="2020-12-16T10:38:21.528" v="4015" actId="14100"/>
          <ac:spMkLst>
            <pc:docMk/>
            <pc:sldMk cId="3685268070" sldId="316"/>
            <ac:spMk id="27" creationId="{46A6B042-39EE-4A58-BBAA-13D52264B660}"/>
          </ac:spMkLst>
        </pc:spChg>
        <pc:spChg chg="del">
          <ac:chgData name="Meyer Raphael (KOM-PGA-VSF)" userId="79615dfe-ed48-4e74-a40f-4f7b034c1c27" providerId="ADAL" clId="{96D77013-12DF-4911-886E-DED6CCA30677}" dt="2020-12-16T10:38:31.044" v="4016" actId="478"/>
          <ac:spMkLst>
            <pc:docMk/>
            <pc:sldMk cId="3685268070" sldId="316"/>
            <ac:spMk id="33" creationId="{A80F7DEC-022D-4493-8CDE-E61BC06E6C43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36" creationId="{7D90DEEA-F6D4-41F5-A9E1-CDEB18E8EDC7}"/>
          </ac:spMkLst>
        </pc:spChg>
        <pc:spChg chg="del">
          <ac:chgData name="Meyer Raphael (KOM-PGA-VSF)" userId="79615dfe-ed48-4e74-a40f-4f7b034c1c27" providerId="ADAL" clId="{96D77013-12DF-4911-886E-DED6CCA30677}" dt="2020-12-16T10:38:31.044" v="4016" actId="478"/>
          <ac:spMkLst>
            <pc:docMk/>
            <pc:sldMk cId="3685268070" sldId="316"/>
            <ac:spMk id="37" creationId="{16628D91-C37D-41C8-A84A-DDEB3E2C1246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38" creationId="{BF30C599-8178-4CC0-B638-8823F727CB83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39" creationId="{365230FE-8828-4775-853A-DF6C4E5F1897}"/>
          </ac:spMkLst>
        </pc:spChg>
        <pc:spChg chg="add">
          <ac:chgData name="Meyer Raphael (KOM-PGA-VSF)" userId="79615dfe-ed48-4e74-a40f-4f7b034c1c27" providerId="ADAL" clId="{96D77013-12DF-4911-886E-DED6CCA30677}" dt="2020-12-16T10:37:56.634" v="4008"/>
          <ac:spMkLst>
            <pc:docMk/>
            <pc:sldMk cId="3685268070" sldId="316"/>
            <ac:spMk id="40" creationId="{62BE60E6-816B-489B-BE9A-F4CD04D64B5C}"/>
          </ac:spMkLst>
        </pc:spChg>
        <pc:spChg chg="add mod">
          <ac:chgData name="Meyer Raphael (KOM-PGA-VSF)" userId="79615dfe-ed48-4e74-a40f-4f7b034c1c27" providerId="ADAL" clId="{96D77013-12DF-4911-886E-DED6CCA30677}" dt="2020-12-16T10:38:06.982" v="4013" actId="20577"/>
          <ac:spMkLst>
            <pc:docMk/>
            <pc:sldMk cId="3685268070" sldId="316"/>
            <ac:spMk id="41" creationId="{DD1D7DED-B5E6-4EA2-9113-4A179D74E57F}"/>
          </ac:spMkLst>
        </pc:spChg>
        <pc:spChg chg="add">
          <ac:chgData name="Meyer Raphael (KOM-PGA-VSF)" userId="79615dfe-ed48-4e74-a40f-4f7b034c1c27" providerId="ADAL" clId="{96D77013-12DF-4911-886E-DED6CCA30677}" dt="2020-12-16T10:38:38.975" v="4017"/>
          <ac:spMkLst>
            <pc:docMk/>
            <pc:sldMk cId="3685268070" sldId="316"/>
            <ac:spMk id="42" creationId="{45D2AD9C-FD02-46F0-8A24-212A623BF6AE}"/>
          </ac:spMkLst>
        </pc:spChg>
        <pc:spChg chg="add">
          <ac:chgData name="Meyer Raphael (KOM-PGA-VSF)" userId="79615dfe-ed48-4e74-a40f-4f7b034c1c27" providerId="ADAL" clId="{96D77013-12DF-4911-886E-DED6CCA30677}" dt="2020-12-16T10:38:38.975" v="4017"/>
          <ac:spMkLst>
            <pc:docMk/>
            <pc:sldMk cId="3685268070" sldId="316"/>
            <ac:spMk id="43" creationId="{CF9BADE2-CECA-430A-BEBC-81B9FB4ED3CE}"/>
          </ac:spMkLst>
        </pc:spChg>
        <pc:cxnChg chg="mod">
          <ac:chgData name="Meyer Raphael (KOM-PGA-VSF)" userId="79615dfe-ed48-4e74-a40f-4f7b034c1c27" providerId="ADAL" clId="{96D77013-12DF-4911-886E-DED6CCA30677}" dt="2020-12-16T10:37:45.143" v="4007" actId="478"/>
          <ac:cxnSpMkLst>
            <pc:docMk/>
            <pc:sldMk cId="3685268070" sldId="316"/>
            <ac:cxnSpMk id="20" creationId="{07FCC63F-5E2F-43DF-84ED-5FFEC92A0042}"/>
          </ac:cxnSpMkLst>
        </pc:cxnChg>
      </pc:sldChg>
      <pc:sldMasterChg chg="addSp modSp">
        <pc:chgData name="Meyer Raphael (KOM-PGA-VSF)" userId="79615dfe-ed48-4e74-a40f-4f7b034c1c27" providerId="ADAL" clId="{96D77013-12DF-4911-886E-DED6CCA30677}" dt="2020-11-17T07:41:59.303" v="941"/>
        <pc:sldMasterMkLst>
          <pc:docMk/>
          <pc:sldMasterMk cId="3307758698" sldId="2147483660"/>
        </pc:sldMasterMkLst>
        <pc:spChg chg="add mod ord modVis">
          <ac:chgData name="Meyer Raphael (KOM-PGA-VSF)" userId="79615dfe-ed48-4e74-a40f-4f7b034c1c27" providerId="ADAL" clId="{96D77013-12DF-4911-886E-DED6CCA30677}" dt="2020-11-17T07:41:59.303" v="941"/>
          <ac:spMkLst>
            <pc:docMk/>
            <pc:sldMasterMk cId="3307758698" sldId="2147483660"/>
            <ac:spMk id="7" creationId="{1E4D2D91-D134-4644-9D78-F6F8D7DE1E45}"/>
          </ac:spMkLst>
        </pc:spChg>
      </pc:sldMasterChg>
    </pc:docChg>
  </pc:docChgLst>
  <pc:docChgLst>
    <pc:chgData name="Meyer Raphael (PAR-ES)" userId="79615dfe-ed48-4e74-a40f-4f7b034c1c27" providerId="ADAL" clId="{82637165-BD6C-463E-9368-D87AAFC267FD}"/>
    <pc:docChg chg="undo custSel addSld delSld modSld sldOrd">
      <pc:chgData name="Meyer Raphael (PAR-ES)" userId="79615dfe-ed48-4e74-a40f-4f7b034c1c27" providerId="ADAL" clId="{82637165-BD6C-463E-9368-D87AAFC267FD}" dt="2021-05-07T08:27:30.560" v="98" actId="2696"/>
      <pc:docMkLst>
        <pc:docMk/>
      </pc:docMkLst>
      <pc:sldChg chg="modSp mod">
        <pc:chgData name="Meyer Raphael (PAR-ES)" userId="79615dfe-ed48-4e74-a40f-4f7b034c1c27" providerId="ADAL" clId="{82637165-BD6C-463E-9368-D87AAFC267FD}" dt="2021-05-07T08:24:10.739" v="73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82637165-BD6C-463E-9368-D87AAFC267FD}" dt="2021-05-07T08:23:19.347" v="55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82637165-BD6C-463E-9368-D87AAFC267FD}" dt="2021-05-07T08:23:49.403" v="65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82637165-BD6C-463E-9368-D87AAFC267FD}" dt="2021-05-07T08:22:32.610" v="49" actId="1037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82637165-BD6C-463E-9368-D87AAFC267FD}" dt="2021-05-07T08:24:10.739" v="73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82637165-BD6C-463E-9368-D87AAFC267FD}" dt="2021-05-07T08:19:21.362" v="21" actId="1076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Meyer Raphael (PAR-ES)" userId="79615dfe-ed48-4e74-a40f-4f7b034c1c27" providerId="ADAL" clId="{82637165-BD6C-463E-9368-D87AAFC267FD}" dt="2021-05-07T08:19:43.136" v="24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82637165-BD6C-463E-9368-D87AAFC267FD}" dt="2021-05-07T08:22:59.800" v="53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82637165-BD6C-463E-9368-D87AAFC267FD}" dt="2021-05-07T08:27:30.560" v="98" actId="2696"/>
        <pc:sldMkLst>
          <pc:docMk/>
          <pc:sldMk cId="3739047188" sldId="350"/>
        </pc:sldMkLst>
      </pc:sldChg>
      <pc:sldChg chg="del">
        <pc:chgData name="Meyer Raphael (PAR-ES)" userId="79615dfe-ed48-4e74-a40f-4f7b034c1c27" providerId="ADAL" clId="{82637165-BD6C-463E-9368-D87AAFC267FD}" dt="2021-05-07T08:25:58.183" v="88" actId="2696"/>
        <pc:sldMkLst>
          <pc:docMk/>
          <pc:sldMk cId="2393230848" sldId="351"/>
        </pc:sldMkLst>
      </pc:sldChg>
      <pc:sldChg chg="addSp delSp modSp add mod ord">
        <pc:chgData name="Meyer Raphael (PAR-ES)" userId="79615dfe-ed48-4e74-a40f-4f7b034c1c27" providerId="ADAL" clId="{82637165-BD6C-463E-9368-D87AAFC267FD}" dt="2021-05-07T08:25:44.501" v="87"/>
        <pc:sldMkLst>
          <pc:docMk/>
          <pc:sldMk cId="258869739" sldId="352"/>
        </pc:sldMkLst>
        <pc:spChg chg="mod">
          <ac:chgData name="Meyer Raphael (PAR-ES)" userId="79615dfe-ed48-4e74-a40f-4f7b034c1c27" providerId="ADAL" clId="{82637165-BD6C-463E-9368-D87AAFC267FD}" dt="2021-05-07T08:25:14.962" v="83"/>
          <ac:spMkLst>
            <pc:docMk/>
            <pc:sldMk cId="258869739" sldId="35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2637165-BD6C-463E-9368-D87AAFC267FD}" dt="2021-05-07T08:25:33.603" v="86" actId="14100"/>
          <ac:spMkLst>
            <pc:docMk/>
            <pc:sldMk cId="258869739" sldId="35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2637165-BD6C-463E-9368-D87AAFC267FD}" dt="2021-05-07T08:25:23.092" v="84"/>
          <ac:spMkLst>
            <pc:docMk/>
            <pc:sldMk cId="258869739" sldId="35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1" creationId="{225F8337-C3FF-4CEB-A181-B1B32D72317B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2" creationId="{B5FD2E8E-AE89-4E27-9BBC-7D565A76C919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3" creationId="{90D2E59A-72A5-403D-B396-28CBDCD1F235}"/>
          </ac:spMkLst>
        </pc:spChg>
        <pc:spChg chg="add mod">
          <ac:chgData name="Meyer Raphael (PAR-ES)" userId="79615dfe-ed48-4e74-a40f-4f7b034c1c27" providerId="ADAL" clId="{82637165-BD6C-463E-9368-D87AAFC267FD}" dt="2021-05-07T08:25:05.397" v="82"/>
          <ac:spMkLst>
            <pc:docMk/>
            <pc:sldMk cId="258869739" sldId="352"/>
            <ac:spMk id="25" creationId="{57B8763A-F885-4C9A-840D-34497D986AAA}"/>
          </ac:spMkLst>
        </pc:spChg>
        <pc:spChg chg="del mod">
          <ac:chgData name="Meyer Raphael (PAR-ES)" userId="79615dfe-ed48-4e74-a40f-4f7b034c1c27" providerId="ADAL" clId="{82637165-BD6C-463E-9368-D87AAFC267FD}" dt="2021-05-07T08:24:57.451" v="81" actId="478"/>
          <ac:spMkLst>
            <pc:docMk/>
            <pc:sldMk cId="258869739" sldId="35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2637165-BD6C-463E-9368-D87AAFC267FD}" dt="2021-05-07T08:25:44.501" v="87"/>
          <ac:spMkLst>
            <pc:docMk/>
            <pc:sldMk cId="258869739" sldId="352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82637165-BD6C-463E-9368-D87AAFC267FD}" dt="2021-05-07T08:27:07.666" v="97" actId="14100"/>
        <pc:sldMkLst>
          <pc:docMk/>
          <pc:sldMk cId="1811537745" sldId="353"/>
        </pc:sldMkLst>
        <pc:spChg chg="mod">
          <ac:chgData name="Meyer Raphael (PAR-ES)" userId="79615dfe-ed48-4e74-a40f-4f7b034c1c27" providerId="ADAL" clId="{82637165-BD6C-463E-9368-D87AAFC267FD}" dt="2021-05-07T08:26:22.370" v="91"/>
          <ac:spMkLst>
            <pc:docMk/>
            <pc:sldMk cId="1811537745" sldId="35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82637165-BD6C-463E-9368-D87AAFC267FD}" dt="2021-05-07T08:26:46.400" v="94" actId="14100"/>
          <ac:spMkLst>
            <pc:docMk/>
            <pc:sldMk cId="1811537745" sldId="35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82637165-BD6C-463E-9368-D87AAFC267FD}" dt="2021-05-07T08:26:31.795" v="92"/>
          <ac:spMkLst>
            <pc:docMk/>
            <pc:sldMk cId="1811537745" sldId="35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1" creationId="{FB2B039D-AD06-478D-BCDB-42071EB5FE08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2" creationId="{DD1F5D60-0ADD-4851-97F6-B86DA3243C0E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3" creationId="{50AB6593-6C25-4BD3-A28F-441B06407BBB}"/>
          </ac:spMkLst>
        </pc:spChg>
        <pc:spChg chg="add mod">
          <ac:chgData name="Meyer Raphael (PAR-ES)" userId="79615dfe-ed48-4e74-a40f-4f7b034c1c27" providerId="ADAL" clId="{82637165-BD6C-463E-9368-D87AAFC267FD}" dt="2021-05-07T08:26:13.070" v="90"/>
          <ac:spMkLst>
            <pc:docMk/>
            <pc:sldMk cId="1811537745" sldId="353"/>
            <ac:spMk id="25" creationId="{520C7219-E300-43C6-9806-34A62ED6C94B}"/>
          </ac:spMkLst>
        </pc:spChg>
        <pc:spChg chg="del">
          <ac:chgData name="Meyer Raphael (PAR-ES)" userId="79615dfe-ed48-4e74-a40f-4f7b034c1c27" providerId="ADAL" clId="{82637165-BD6C-463E-9368-D87AAFC267FD}" dt="2021-05-07T08:26:05.002" v="89" actId="478"/>
          <ac:spMkLst>
            <pc:docMk/>
            <pc:sldMk cId="1811537745" sldId="35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82637165-BD6C-463E-9368-D87AAFC267FD}" dt="2021-05-07T08:27:07.666" v="97" actId="14100"/>
          <ac:spMkLst>
            <pc:docMk/>
            <pc:sldMk cId="1811537745" sldId="353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B0E92903-F512-4B5C-8C62-1C6EC17B587B}"/>
    <pc:docChg chg="custSel addSld modSld sldOrd">
      <pc:chgData name="Meyer Raphael (PAR-ES)" userId="79615dfe-ed48-4e74-a40f-4f7b034c1c27" providerId="ADAL" clId="{B0E92903-F512-4B5C-8C62-1C6EC17B587B}" dt="2021-10-05T13:09:13.838" v="206" actId="729"/>
      <pc:docMkLst>
        <pc:docMk/>
      </pc:docMkLst>
      <pc:sldChg chg="addSp modSp add mod ord modShow">
        <pc:chgData name="Meyer Raphael (PAR-ES)" userId="79615dfe-ed48-4e74-a40f-4f7b034c1c27" providerId="ADAL" clId="{B0E92903-F512-4B5C-8C62-1C6EC17B587B}" dt="2021-10-05T13:09:09.029" v="205" actId="729"/>
        <pc:sldMkLst>
          <pc:docMk/>
          <pc:sldMk cId="4111543747" sldId="368"/>
        </pc:sldMkLst>
        <pc:spChg chg="add mod">
          <ac:chgData name="Meyer Raphael (PAR-ES)" userId="79615dfe-ed48-4e74-a40f-4f7b034c1c27" providerId="ADAL" clId="{B0E92903-F512-4B5C-8C62-1C6EC17B587B}" dt="2021-10-05T13:08:52.268" v="203" actId="1076"/>
          <ac:spMkLst>
            <pc:docMk/>
            <pc:sldMk cId="4111543747" sldId="368"/>
            <ac:spMk id="4" creationId="{36A53D69-F0A7-48F1-A475-7ED108947EAA}"/>
          </ac:spMkLst>
        </pc:spChg>
        <pc:spChg chg="mod">
          <ac:chgData name="Meyer Raphael (PAR-ES)" userId="79615dfe-ed48-4e74-a40f-4f7b034c1c27" providerId="ADAL" clId="{B0E92903-F512-4B5C-8C62-1C6EC17B587B}" dt="2021-10-05T13:01:49.774" v="60" actId="1076"/>
          <ac:spMkLst>
            <pc:docMk/>
            <pc:sldMk cId="4111543747" sldId="368"/>
            <ac:spMk id="6" creationId="{0EEE4EA3-E16E-424B-97F9-53A8F5D585AE}"/>
          </ac:spMkLst>
        </pc:spChg>
        <pc:graphicFrameChg chg="mod">
          <ac:chgData name="Meyer Raphael (PAR-ES)" userId="79615dfe-ed48-4e74-a40f-4f7b034c1c27" providerId="ADAL" clId="{B0E92903-F512-4B5C-8C62-1C6EC17B587B}" dt="2021-10-05T13:08:39.891" v="202"/>
          <ac:graphicFrameMkLst>
            <pc:docMk/>
            <pc:sldMk cId="4111543747" sldId="368"/>
            <ac:graphicFrameMk id="5" creationId="{4CF6AB8B-CAB9-4C7E-8E59-E00357A4D7F0}"/>
          </ac:graphicFrameMkLst>
        </pc:graphicFrameChg>
      </pc:sldChg>
      <pc:sldChg chg="addSp delSp modSp add mod modShow">
        <pc:chgData name="Meyer Raphael (PAR-ES)" userId="79615dfe-ed48-4e74-a40f-4f7b034c1c27" providerId="ADAL" clId="{B0E92903-F512-4B5C-8C62-1C6EC17B587B}" dt="2021-10-05T13:09:13.838" v="206" actId="729"/>
        <pc:sldMkLst>
          <pc:docMk/>
          <pc:sldMk cId="2479672112" sldId="369"/>
        </pc:sldMkLst>
        <pc:spChg chg="mod">
          <ac:chgData name="Meyer Raphael (PAR-ES)" userId="79615dfe-ed48-4e74-a40f-4f7b034c1c27" providerId="ADAL" clId="{B0E92903-F512-4B5C-8C62-1C6EC17B587B}" dt="2021-10-05T13:06:12.239" v="188" actId="1035"/>
          <ac:spMkLst>
            <pc:docMk/>
            <pc:sldMk cId="2479672112" sldId="369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B0E92903-F512-4B5C-8C62-1C6EC17B587B}" dt="2021-10-05T13:06:12.239" v="188" actId="1035"/>
          <ac:spMkLst>
            <pc:docMk/>
            <pc:sldMk cId="2479672112" sldId="369"/>
            <ac:spMk id="13" creationId="{93412675-62AA-41D8-997C-4E877ED953A8}"/>
          </ac:spMkLst>
        </pc:spChg>
        <pc:spChg chg="add mod">
          <ac:chgData name="Meyer Raphael (PAR-ES)" userId="79615dfe-ed48-4e74-a40f-4f7b034c1c27" providerId="ADAL" clId="{B0E92903-F512-4B5C-8C62-1C6EC17B587B}" dt="2021-10-05T13:08:57.325" v="204"/>
          <ac:spMkLst>
            <pc:docMk/>
            <pc:sldMk cId="2479672112" sldId="369"/>
            <ac:spMk id="15" creationId="{08D65015-F9CA-44B6-99AD-28C21DDCAEF8}"/>
          </ac:spMkLst>
        </pc:spChg>
        <pc:graphicFrameChg chg="mod">
          <ac:chgData name="Meyer Raphael (PAR-ES)" userId="79615dfe-ed48-4e74-a40f-4f7b034c1c27" providerId="ADAL" clId="{B0E92903-F512-4B5C-8C62-1C6EC17B587B}" dt="2021-10-05T13:05:51.452" v="150" actId="1036"/>
          <ac:graphicFrameMkLst>
            <pc:docMk/>
            <pc:sldMk cId="2479672112" sldId="369"/>
            <ac:graphicFrameMk id="5" creationId="{4CF6AB8B-CAB9-4C7E-8E59-E00357A4D7F0}"/>
          </ac:graphicFrameMkLst>
        </pc:graphicFrameChg>
        <pc:graphicFrameChg chg="del">
          <ac:chgData name="Meyer Raphael (PAR-ES)" userId="79615dfe-ed48-4e74-a40f-4f7b034c1c27" providerId="ADAL" clId="{B0E92903-F512-4B5C-8C62-1C6EC17B587B}" dt="2021-10-05T13:05:43.422" v="109" actId="21"/>
          <ac:graphicFrameMkLst>
            <pc:docMk/>
            <pc:sldMk cId="2479672112" sldId="369"/>
            <ac:graphicFrameMk id="9" creationId="{E1369C63-C4A7-403B-A03F-B004599F910A}"/>
          </ac:graphicFrameMkLst>
        </pc:graphicFrameChg>
        <pc:graphicFrameChg chg="add mod">
          <ac:chgData name="Meyer Raphael (PAR-ES)" userId="79615dfe-ed48-4e74-a40f-4f7b034c1c27" providerId="ADAL" clId="{B0E92903-F512-4B5C-8C62-1C6EC17B587B}" dt="2021-10-05T13:07:28.054" v="191" actId="693"/>
          <ac:graphicFrameMkLst>
            <pc:docMk/>
            <pc:sldMk cId="2479672112" sldId="369"/>
            <ac:graphicFrameMk id="14" creationId="{448E30CC-0B60-4748-AEB6-C3648EB8AB40}"/>
          </ac:graphicFrameMkLst>
        </pc:graphicFrameChg>
        <pc:cxnChg chg="mod">
          <ac:chgData name="Meyer Raphael (PAR-ES)" userId="79615dfe-ed48-4e74-a40f-4f7b034c1c27" providerId="ADAL" clId="{B0E92903-F512-4B5C-8C62-1C6EC17B587B}" dt="2021-10-05T13:06:23.456" v="189" actId="14100"/>
          <ac:cxnSpMkLst>
            <pc:docMk/>
            <pc:sldMk cId="2479672112" sldId="369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5528737C-C315-4961-BADA-2AFD94279709}"/>
    <pc:docChg chg="custSel addSld delSld modSld sldOrd">
      <pc:chgData name="Meyer Raphael (PAR-ES)" userId="79615dfe-ed48-4e74-a40f-4f7b034c1c27" providerId="ADAL" clId="{5528737C-C315-4961-BADA-2AFD94279709}" dt="2021-02-04T09:20:18.670" v="64" actId="2696"/>
      <pc:docMkLst>
        <pc:docMk/>
      </pc:docMkLst>
      <pc:sldChg chg="modSp mod">
        <pc:chgData name="Meyer Raphael (PAR-ES)" userId="79615dfe-ed48-4e74-a40f-4f7b034c1c27" providerId="ADAL" clId="{5528737C-C315-4961-BADA-2AFD94279709}" dt="2021-02-04T09:16:40.032" v="47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5528737C-C315-4961-BADA-2AFD94279709}" dt="2021-02-04T09:14:18.918" v="25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5528737C-C315-4961-BADA-2AFD94279709}" dt="2021-02-04T09:14:09.807" v="23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5528737C-C315-4961-BADA-2AFD94279709}" dt="2021-02-04T09:16:40.032" v="47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5528737C-C315-4961-BADA-2AFD94279709}" dt="2021-02-04T09:18:44.866" v="57" actId="2696"/>
        <pc:sldMkLst>
          <pc:docMk/>
          <pc:sldMk cId="3848357479" sldId="323"/>
        </pc:sldMkLst>
      </pc:sldChg>
      <pc:sldChg chg="del">
        <pc:chgData name="Meyer Raphael (PAR-ES)" userId="79615dfe-ed48-4e74-a40f-4f7b034c1c27" providerId="ADAL" clId="{5528737C-C315-4961-BADA-2AFD94279709}" dt="2021-02-04T09:20:18.670" v="64" actId="2696"/>
        <pc:sldMkLst>
          <pc:docMk/>
          <pc:sldMk cId="2334667298" sldId="324"/>
        </pc:sldMkLst>
      </pc:sldChg>
      <pc:sldChg chg="addSp delSp modSp add ord">
        <pc:chgData name="Meyer Raphael (PAR-ES)" userId="79615dfe-ed48-4e74-a40f-4f7b034c1c27" providerId="ADAL" clId="{5528737C-C315-4961-BADA-2AFD94279709}" dt="2021-02-04T09:18:15.544" v="56"/>
        <pc:sldMkLst>
          <pc:docMk/>
          <pc:sldMk cId="3641903134" sldId="326"/>
        </pc:sldMkLst>
        <pc:spChg chg="mod">
          <ac:chgData name="Meyer Raphael (PAR-ES)" userId="79615dfe-ed48-4e74-a40f-4f7b034c1c27" providerId="ADAL" clId="{5528737C-C315-4961-BADA-2AFD94279709}" dt="2021-02-04T09:17:54.175" v="54"/>
          <ac:spMkLst>
            <pc:docMk/>
            <pc:sldMk cId="3641903134" sldId="32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5528737C-C315-4961-BADA-2AFD94279709}" dt="2021-02-04T09:18:04.885" v="55"/>
          <ac:spMkLst>
            <pc:docMk/>
            <pc:sldMk cId="3641903134" sldId="32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5528737C-C315-4961-BADA-2AFD94279709}" dt="2021-02-04T09:17:28.969" v="52" actId="478"/>
          <ac:spMkLst>
            <pc:docMk/>
            <pc:sldMk cId="3641903134" sldId="32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5528737C-C315-4961-BADA-2AFD94279709}" dt="2021-02-04T09:18:15.544" v="56"/>
          <ac:spMkLst>
            <pc:docMk/>
            <pc:sldMk cId="3641903134" sldId="326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36" creationId="{B69A5B07-E96F-416B-92F4-DAFF83FC00B2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38" creationId="{35AF69BD-D9E3-48BC-8B9F-970669FD37B5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39" creationId="{6CA1E68D-9C90-45A5-BC20-B3318C6C8E13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40" creationId="{D85C4715-7B41-4B86-B025-1D7EEB9511B9}"/>
          </ac:spMkLst>
        </pc:spChg>
        <pc:spChg chg="add">
          <ac:chgData name="Meyer Raphael (PAR-ES)" userId="79615dfe-ed48-4e74-a40f-4f7b034c1c27" providerId="ADAL" clId="{5528737C-C315-4961-BADA-2AFD94279709}" dt="2021-02-04T09:17:43.512" v="53"/>
          <ac:spMkLst>
            <pc:docMk/>
            <pc:sldMk cId="3641903134" sldId="326"/>
            <ac:spMk id="41" creationId="{A4718125-B677-437A-8CA6-03417515568C}"/>
          </ac:spMkLst>
        </pc:spChg>
      </pc:sldChg>
      <pc:sldChg chg="addSp delSp modSp add ord">
        <pc:chgData name="Meyer Raphael (PAR-ES)" userId="79615dfe-ed48-4e74-a40f-4f7b034c1c27" providerId="ADAL" clId="{5528737C-C315-4961-BADA-2AFD94279709}" dt="2021-02-04T09:20:06.672" v="63" actId="14100"/>
        <pc:sldMkLst>
          <pc:docMk/>
          <pc:sldMk cId="3348111305" sldId="327"/>
        </pc:sldMkLst>
        <pc:spChg chg="mod">
          <ac:chgData name="Meyer Raphael (PAR-ES)" userId="79615dfe-ed48-4e74-a40f-4f7b034c1c27" providerId="ADAL" clId="{5528737C-C315-4961-BADA-2AFD94279709}" dt="2021-02-04T09:19:33.942" v="60"/>
          <ac:spMkLst>
            <pc:docMk/>
            <pc:sldMk cId="3348111305" sldId="327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5528737C-C315-4961-BADA-2AFD94279709}" dt="2021-02-04T09:19:47.250" v="61"/>
          <ac:spMkLst>
            <pc:docMk/>
            <pc:sldMk cId="3348111305" sldId="32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17" creationId="{785E740C-F94A-4208-8DFD-63A603C16577}"/>
          </ac:spMkLst>
        </pc:spChg>
        <pc:spChg chg="del">
          <ac:chgData name="Meyer Raphael (PAR-ES)" userId="79615dfe-ed48-4e74-a40f-4f7b034c1c27" providerId="ADAL" clId="{5528737C-C315-4961-BADA-2AFD94279709}" dt="2021-02-04T09:19:09.405" v="58" actId="478"/>
          <ac:spMkLst>
            <pc:docMk/>
            <pc:sldMk cId="3348111305" sldId="32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5528737C-C315-4961-BADA-2AFD94279709}" dt="2021-02-04T09:20:06.672" v="63" actId="14100"/>
          <ac:spMkLst>
            <pc:docMk/>
            <pc:sldMk cId="3348111305" sldId="327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36" creationId="{69A2CC5D-E7DE-44F5-BFB7-8431BD6704F8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38" creationId="{4E217782-0B12-41FA-A97D-B152FA119DB5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39" creationId="{B8235BC5-BE3E-46AF-A605-AFC9661751D1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40" creationId="{926928CE-8B57-47B4-904C-6FF3C22107AF}"/>
          </ac:spMkLst>
        </pc:spChg>
        <pc:spChg chg="add">
          <ac:chgData name="Meyer Raphael (PAR-ES)" userId="79615dfe-ed48-4e74-a40f-4f7b034c1c27" providerId="ADAL" clId="{5528737C-C315-4961-BADA-2AFD94279709}" dt="2021-02-04T09:19:23.408" v="59"/>
          <ac:spMkLst>
            <pc:docMk/>
            <pc:sldMk cId="3348111305" sldId="327"/>
            <ac:spMk id="41" creationId="{3CE54247-5290-47C5-A732-A82FB2D50E0A}"/>
          </ac:spMkLst>
        </pc:spChg>
      </pc:sldChg>
    </pc:docChg>
  </pc:docChgLst>
  <pc:docChgLst>
    <pc:chgData name="Meyer Raphael (PAR-ES)" userId="79615dfe-ed48-4e74-a40f-4f7b034c1c27" providerId="ADAL" clId="{89FC39B2-103A-4EEF-895E-3C08461244ED}"/>
    <pc:docChg chg="modSld">
      <pc:chgData name="Meyer Raphael (PAR-ES)" userId="79615dfe-ed48-4e74-a40f-4f7b034c1c27" providerId="ADAL" clId="{89FC39B2-103A-4EEF-895E-3C08461244ED}" dt="2021-10-01T08:41:50.683" v="29" actId="1037"/>
      <pc:docMkLst>
        <pc:docMk/>
      </pc:docMkLst>
      <pc:sldChg chg="modSp mod">
        <pc:chgData name="Meyer Raphael (PAR-ES)" userId="79615dfe-ed48-4e74-a40f-4f7b034c1c27" providerId="ADAL" clId="{89FC39B2-103A-4EEF-895E-3C08461244ED}" dt="2021-10-01T08:41:16.302" v="10" actId="1038"/>
        <pc:sldMkLst>
          <pc:docMk/>
          <pc:sldMk cId="1495152177" sldId="298"/>
        </pc:sldMkLst>
        <pc:spChg chg="mod">
          <ac:chgData name="Meyer Raphael (PAR-ES)" userId="79615dfe-ed48-4e74-a40f-4f7b034c1c27" providerId="ADAL" clId="{89FC39B2-103A-4EEF-895E-3C08461244ED}" dt="2021-10-01T08:41:16.302" v="10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89FC39B2-103A-4EEF-895E-3C08461244ED}" dt="2021-10-01T08:41:16.302" v="10" actId="1038"/>
          <ac:spMkLst>
            <pc:docMk/>
            <pc:sldMk cId="1495152177" sldId="298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89FC39B2-103A-4EEF-895E-3C08461244ED}" dt="2021-10-01T08:41:16.302" v="10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89FC39B2-103A-4EEF-895E-3C08461244ED}" dt="2021-10-01T08:41:35.721" v="21" actId="1037"/>
        <pc:sldMkLst>
          <pc:docMk/>
          <pc:sldMk cId="3590012689" sldId="365"/>
        </pc:sldMkLst>
        <pc:spChg chg="mod">
          <ac:chgData name="Meyer Raphael (PAR-ES)" userId="79615dfe-ed48-4e74-a40f-4f7b034c1c27" providerId="ADAL" clId="{89FC39B2-103A-4EEF-895E-3C08461244ED}" dt="2021-10-01T08:41:35.721" v="21" actId="1037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89FC39B2-103A-4EEF-895E-3C08461244ED}" dt="2021-10-01T08:41:35.721" v="21" actId="1037"/>
          <ac:spMkLst>
            <pc:docMk/>
            <pc:sldMk cId="3590012689" sldId="365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89FC39B2-103A-4EEF-895E-3C08461244ED}" dt="2021-10-01T08:41:35.721" v="21" actId="1037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89FC39B2-103A-4EEF-895E-3C08461244ED}" dt="2021-10-01T08:41:50.683" v="29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89FC39B2-103A-4EEF-895E-3C08461244ED}" dt="2021-10-01T08:41:50.683" v="29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89FC39B2-103A-4EEF-895E-3C08461244ED}" dt="2021-10-01T08:41:50.683" v="29" actId="1037"/>
          <ac:spMkLst>
            <pc:docMk/>
            <pc:sldMk cId="689864941" sldId="366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89FC39B2-103A-4EEF-895E-3C08461244ED}" dt="2021-10-01T08:41:50.683" v="29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EF1FC0F8-B9C4-4F2D-A33F-C755998C42B1}"/>
    <pc:docChg chg="modSld">
      <pc:chgData name="Meyer Raphael (PAR-ES)" userId="79615dfe-ed48-4e74-a40f-4f7b034c1c27" providerId="ADAL" clId="{EF1FC0F8-B9C4-4F2D-A33F-C755998C42B1}" dt="2021-07-09T09:26:33.786" v="93" actId="1038"/>
      <pc:docMkLst>
        <pc:docMk/>
      </pc:docMkLst>
      <pc:sldChg chg="modSp mod">
        <pc:chgData name="Meyer Raphael (PAR-ES)" userId="79615dfe-ed48-4e74-a40f-4f7b034c1c27" providerId="ADAL" clId="{EF1FC0F8-B9C4-4F2D-A33F-C755998C42B1}" dt="2021-07-09T09:22:24.942" v="50" actId="27918"/>
        <pc:sldMkLst>
          <pc:docMk/>
          <pc:sldMk cId="1495152177" sldId="298"/>
        </pc:sldMkLst>
        <pc:spChg chg="mod">
          <ac:chgData name="Meyer Raphael (PAR-ES)" userId="79615dfe-ed48-4e74-a40f-4f7b034c1c27" providerId="ADAL" clId="{EF1FC0F8-B9C4-4F2D-A33F-C755998C42B1}" dt="2021-07-09T09:22:11.032" v="48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F1FC0F8-B9C4-4F2D-A33F-C755998C42B1}" dt="2021-07-09T09:22:11.032" v="48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EF1FC0F8-B9C4-4F2D-A33F-C755998C42B1}" dt="2021-07-09T09:16:49.409" v="1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F1FC0F8-B9C4-4F2D-A33F-C755998C42B1}" dt="2021-07-09T09:22:11.032" v="48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F1FC0F8-B9C4-4F2D-A33F-C755998C42B1}" dt="2021-07-09T09:24:31.830" v="72" actId="1038"/>
        <pc:sldMkLst>
          <pc:docMk/>
          <pc:sldMk cId="3590012689" sldId="365"/>
        </pc:sldMkLst>
        <pc:spChg chg="mod">
          <ac:chgData name="Meyer Raphael (PAR-ES)" userId="79615dfe-ed48-4e74-a40f-4f7b034c1c27" providerId="ADAL" clId="{EF1FC0F8-B9C4-4F2D-A33F-C755998C42B1}" dt="2021-07-09T09:24:31.830" v="72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F1FC0F8-B9C4-4F2D-A33F-C755998C42B1}" dt="2021-07-09T09:24:31.830" v="72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F1FC0F8-B9C4-4F2D-A33F-C755998C42B1}" dt="2021-07-09T09:17:17.209" v="16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F1FC0F8-B9C4-4F2D-A33F-C755998C42B1}" dt="2021-07-09T09:24:31.830" v="72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EF1FC0F8-B9C4-4F2D-A33F-C755998C42B1}" dt="2021-07-09T09:26:33.786" v="93" actId="1038"/>
        <pc:sldMkLst>
          <pc:docMk/>
          <pc:sldMk cId="689864941" sldId="366"/>
        </pc:sldMkLst>
        <pc:spChg chg="mod">
          <ac:chgData name="Meyer Raphael (PAR-ES)" userId="79615dfe-ed48-4e74-a40f-4f7b034c1c27" providerId="ADAL" clId="{EF1FC0F8-B9C4-4F2D-A33F-C755998C42B1}" dt="2021-07-09T09:26:33.786" v="93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F1FC0F8-B9C4-4F2D-A33F-C755998C42B1}" dt="2021-07-09T09:26:33.786" v="93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EF1FC0F8-B9C4-4F2D-A33F-C755998C42B1}" dt="2021-07-09T09:17:21.223" v="17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EF1FC0F8-B9C4-4F2D-A33F-C755998C42B1}" dt="2021-07-09T09:26:33.786" v="93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Weigel Stefan (KOM-PGA-VSF)" userId="fd3b2067-2981-4ad8-bf3a-d2e1004e4fa8" providerId="ADAL" clId="{EDEF8CE5-AEB3-4B6F-9D97-5FC90FB664AC}"/>
    <pc:docChg chg="modSld">
      <pc:chgData name="Weigel Stefan (KOM-PGA-VSF)" userId="fd3b2067-2981-4ad8-bf3a-d2e1004e4fa8" providerId="ADAL" clId="{EDEF8CE5-AEB3-4B6F-9D97-5FC90FB664AC}" dt="2020-12-23T10:57:56.671" v="137" actId="1038"/>
      <pc:docMkLst>
        <pc:docMk/>
      </pc:docMkLst>
      <pc:sldChg chg="modSp mod">
        <pc:chgData name="Weigel Stefan (KOM-PGA-VSF)" userId="fd3b2067-2981-4ad8-bf3a-d2e1004e4fa8" providerId="ADAL" clId="{EDEF8CE5-AEB3-4B6F-9D97-5FC90FB664AC}" dt="2020-12-23T10:52:55.375" v="52" actId="1038"/>
        <pc:sldMkLst>
          <pc:docMk/>
          <pc:sldMk cId="1667945532" sldId="306"/>
        </pc:sldMkLst>
        <pc:spChg chg="mod">
          <ac:chgData name="Weigel Stefan (KOM-PGA-VSF)" userId="fd3b2067-2981-4ad8-bf3a-d2e1004e4fa8" providerId="ADAL" clId="{EDEF8CE5-AEB3-4B6F-9D97-5FC90FB664AC}" dt="2020-12-23T10:47:01.964" v="12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Weigel Stefan (KOM-PGA-VSF)" userId="fd3b2067-2981-4ad8-bf3a-d2e1004e4fa8" providerId="ADAL" clId="{EDEF8CE5-AEB3-4B6F-9D97-5FC90FB664AC}" dt="2020-12-23T10:47:39.656" v="20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Weigel Stefan (KOM-PGA-VSF)" userId="fd3b2067-2981-4ad8-bf3a-d2e1004e4fa8" providerId="ADAL" clId="{EDEF8CE5-AEB3-4B6F-9D97-5FC90FB664AC}" dt="2020-12-23T10:48:35.169" v="24" actId="1038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Weigel Stefan (KOM-PGA-VSF)" userId="fd3b2067-2981-4ad8-bf3a-d2e1004e4fa8" providerId="ADAL" clId="{EDEF8CE5-AEB3-4B6F-9D97-5FC90FB664AC}" dt="2020-12-23T10:51:32.168" v="38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Weigel Stefan (KOM-PGA-VSF)" userId="fd3b2067-2981-4ad8-bf3a-d2e1004e4fa8" providerId="ADAL" clId="{EDEF8CE5-AEB3-4B6F-9D97-5FC90FB664AC}" dt="2020-12-23T10:46:52.113" v="10" actId="1038"/>
          <ac:spMkLst>
            <pc:docMk/>
            <pc:sldMk cId="1667945532" sldId="306"/>
            <ac:spMk id="32" creationId="{E65DDA4F-7190-4D5B-B875-6818D18C9F6E}"/>
          </ac:spMkLst>
        </pc:spChg>
        <pc:cxnChg chg="mod">
          <ac:chgData name="Weigel Stefan (KOM-PGA-VSF)" userId="fd3b2067-2981-4ad8-bf3a-d2e1004e4fa8" providerId="ADAL" clId="{EDEF8CE5-AEB3-4B6F-9D97-5FC90FB664AC}" dt="2020-12-23T10:52:55.375" v="52" actId="1038"/>
          <ac:cxnSpMkLst>
            <pc:docMk/>
            <pc:sldMk cId="1667945532" sldId="306"/>
            <ac:cxnSpMk id="20" creationId="{07FCC63F-5E2F-43DF-84ED-5FFEC92A0042}"/>
          </ac:cxnSpMkLst>
        </pc:cxnChg>
      </pc:sldChg>
      <pc:sldChg chg="modSp mod">
        <pc:chgData name="Weigel Stefan (KOM-PGA-VSF)" userId="fd3b2067-2981-4ad8-bf3a-d2e1004e4fa8" providerId="ADAL" clId="{EDEF8CE5-AEB3-4B6F-9D97-5FC90FB664AC}" dt="2020-12-23T10:55:53.829" v="92" actId="20577"/>
        <pc:sldMkLst>
          <pc:docMk/>
          <pc:sldMk cId="2802950074" sldId="315"/>
        </pc:sldMkLst>
        <pc:spChg chg="mod">
          <ac:chgData name="Weigel Stefan (KOM-PGA-VSF)" userId="fd3b2067-2981-4ad8-bf3a-d2e1004e4fa8" providerId="ADAL" clId="{EDEF8CE5-AEB3-4B6F-9D97-5FC90FB664AC}" dt="2020-12-23T10:54:41.146" v="80" actId="20577"/>
          <ac:spMkLst>
            <pc:docMk/>
            <pc:sldMk cId="2802950074" sldId="315"/>
            <ac:spMk id="27" creationId="{46A6B042-39EE-4A58-BBAA-13D52264B660}"/>
          </ac:spMkLst>
        </pc:spChg>
        <pc:spChg chg="mod">
          <ac:chgData name="Weigel Stefan (KOM-PGA-VSF)" userId="fd3b2067-2981-4ad8-bf3a-d2e1004e4fa8" providerId="ADAL" clId="{EDEF8CE5-AEB3-4B6F-9D97-5FC90FB664AC}" dt="2020-12-23T10:55:35.200" v="86" actId="1038"/>
          <ac:spMkLst>
            <pc:docMk/>
            <pc:sldMk cId="2802950074" sldId="315"/>
            <ac:spMk id="28" creationId="{4492A3CD-6943-423D-BFEC-8129889E8B6F}"/>
          </ac:spMkLst>
        </pc:spChg>
        <pc:spChg chg="mod">
          <ac:chgData name="Weigel Stefan (KOM-PGA-VSF)" userId="fd3b2067-2981-4ad8-bf3a-d2e1004e4fa8" providerId="ADAL" clId="{EDEF8CE5-AEB3-4B6F-9D97-5FC90FB664AC}" dt="2020-12-23T10:55:53.829" v="92" actId="20577"/>
          <ac:spMkLst>
            <pc:docMk/>
            <pc:sldMk cId="2802950074" sldId="315"/>
            <ac:spMk id="31" creationId="{7491A47D-CAD4-478D-8F3A-296FFCB799F9}"/>
          </ac:spMkLst>
        </pc:spChg>
        <pc:spChg chg="mod">
          <ac:chgData name="Weigel Stefan (KOM-PGA-VSF)" userId="fd3b2067-2981-4ad8-bf3a-d2e1004e4fa8" providerId="ADAL" clId="{EDEF8CE5-AEB3-4B6F-9D97-5FC90FB664AC}" dt="2020-12-23T10:54:07.178" v="67" actId="1038"/>
          <ac:spMkLst>
            <pc:docMk/>
            <pc:sldMk cId="2802950074" sldId="315"/>
            <ac:spMk id="32" creationId="{E65DDA4F-7190-4D5B-B875-6818D18C9F6E}"/>
          </ac:spMkLst>
        </pc:spChg>
        <pc:spChg chg="mod">
          <ac:chgData name="Weigel Stefan (KOM-PGA-VSF)" userId="fd3b2067-2981-4ad8-bf3a-d2e1004e4fa8" providerId="ADAL" clId="{EDEF8CE5-AEB3-4B6F-9D97-5FC90FB664AC}" dt="2020-12-23T10:53:11.504" v="54" actId="20577"/>
          <ac:spMkLst>
            <pc:docMk/>
            <pc:sldMk cId="2802950074" sldId="315"/>
            <ac:spMk id="42" creationId="{A033A810-BFFD-406C-88F8-2749262D34FE}"/>
          </ac:spMkLst>
        </pc:spChg>
        <pc:cxnChg chg="mod">
          <ac:chgData name="Weigel Stefan (KOM-PGA-VSF)" userId="fd3b2067-2981-4ad8-bf3a-d2e1004e4fa8" providerId="ADAL" clId="{EDEF8CE5-AEB3-4B6F-9D97-5FC90FB664AC}" dt="2020-12-23T10:54:17.729" v="72" actId="1037"/>
          <ac:cxnSpMkLst>
            <pc:docMk/>
            <pc:sldMk cId="2802950074" sldId="315"/>
            <ac:cxnSpMk id="41" creationId="{F0EC26E9-4A45-4EBB-BA47-C888CB01B42C}"/>
          </ac:cxnSpMkLst>
        </pc:cxnChg>
      </pc:sldChg>
      <pc:sldChg chg="modSp mod">
        <pc:chgData name="Weigel Stefan (KOM-PGA-VSF)" userId="fd3b2067-2981-4ad8-bf3a-d2e1004e4fa8" providerId="ADAL" clId="{EDEF8CE5-AEB3-4B6F-9D97-5FC90FB664AC}" dt="2020-12-23T10:57:56.671" v="137" actId="1038"/>
        <pc:sldMkLst>
          <pc:docMk/>
          <pc:sldMk cId="3685268070" sldId="316"/>
        </pc:sldMkLst>
        <pc:spChg chg="mod">
          <ac:chgData name="Weigel Stefan (KOM-PGA-VSF)" userId="fd3b2067-2981-4ad8-bf3a-d2e1004e4fa8" providerId="ADAL" clId="{EDEF8CE5-AEB3-4B6F-9D97-5FC90FB664AC}" dt="2020-12-23T10:57:08.004" v="125" actId="20577"/>
          <ac:spMkLst>
            <pc:docMk/>
            <pc:sldMk cId="3685268070" sldId="316"/>
            <ac:spMk id="27" creationId="{46A6B042-39EE-4A58-BBAA-13D52264B660}"/>
          </ac:spMkLst>
        </pc:spChg>
        <pc:spChg chg="mod">
          <ac:chgData name="Weigel Stefan (KOM-PGA-VSF)" userId="fd3b2067-2981-4ad8-bf3a-d2e1004e4fa8" providerId="ADAL" clId="{EDEF8CE5-AEB3-4B6F-9D97-5FC90FB664AC}" dt="2020-12-23T10:57:56.671" v="137" actId="1038"/>
          <ac:spMkLst>
            <pc:docMk/>
            <pc:sldMk cId="3685268070" sldId="316"/>
            <ac:spMk id="28" creationId="{4492A3CD-6943-423D-BFEC-8129889E8B6F}"/>
          </ac:spMkLst>
        </pc:spChg>
        <pc:spChg chg="mod">
          <ac:chgData name="Weigel Stefan (KOM-PGA-VSF)" userId="fd3b2067-2981-4ad8-bf3a-d2e1004e4fa8" providerId="ADAL" clId="{EDEF8CE5-AEB3-4B6F-9D97-5FC90FB664AC}" dt="2020-12-23T10:57:20.598" v="131" actId="20577"/>
          <ac:spMkLst>
            <pc:docMk/>
            <pc:sldMk cId="3685268070" sldId="316"/>
            <ac:spMk id="31" creationId="{7491A47D-CAD4-478D-8F3A-296FFCB799F9}"/>
          </ac:spMkLst>
        </pc:spChg>
        <pc:spChg chg="mod">
          <ac:chgData name="Weigel Stefan (KOM-PGA-VSF)" userId="fd3b2067-2981-4ad8-bf3a-d2e1004e4fa8" providerId="ADAL" clId="{EDEF8CE5-AEB3-4B6F-9D97-5FC90FB664AC}" dt="2020-12-23T10:56:56.716" v="119" actId="1038"/>
          <ac:spMkLst>
            <pc:docMk/>
            <pc:sldMk cId="3685268070" sldId="316"/>
            <ac:spMk id="32" creationId="{E65DDA4F-7190-4D5B-B875-6818D18C9F6E}"/>
          </ac:spMkLst>
        </pc:spChg>
        <pc:spChg chg="mod">
          <ac:chgData name="Weigel Stefan (KOM-PGA-VSF)" userId="fd3b2067-2981-4ad8-bf3a-d2e1004e4fa8" providerId="ADAL" clId="{EDEF8CE5-AEB3-4B6F-9D97-5FC90FB664AC}" dt="2020-12-23T10:56:04.548" v="94" actId="20577"/>
          <ac:spMkLst>
            <pc:docMk/>
            <pc:sldMk cId="3685268070" sldId="316"/>
            <ac:spMk id="41" creationId="{DD1D7DED-B5E6-4EA2-9113-4A179D74E57F}"/>
          </ac:spMkLst>
        </pc:spChg>
        <pc:cxnChg chg="mod">
          <ac:chgData name="Weigel Stefan (KOM-PGA-VSF)" userId="fd3b2067-2981-4ad8-bf3a-d2e1004e4fa8" providerId="ADAL" clId="{EDEF8CE5-AEB3-4B6F-9D97-5FC90FB664AC}" dt="2020-12-23T10:56:09.872" v="100" actId="1037"/>
          <ac:cxnSpMkLst>
            <pc:docMk/>
            <pc:sldMk cId="3685268070" sldId="316"/>
            <ac:cxnSpMk id="20" creationId="{07FCC63F-5E2F-43DF-84ED-5FFEC92A0042}"/>
          </ac:cxnSpMkLst>
        </pc:cxnChg>
      </pc:sldChg>
    </pc:docChg>
  </pc:docChgLst>
  <pc:docChgLst>
    <pc:chgData name="Zeller Andrea (KOM-MF-CID)" userId="5e8ae8d3-c7b8-435e-9429-37345fcff44c" providerId="ADAL" clId="{29954E35-41BF-4A3F-9459-33302CDBE46E}"/>
    <pc:docChg chg="undo custSel modSld">
      <pc:chgData name="Zeller Andrea (KOM-MF-CID)" userId="5e8ae8d3-c7b8-435e-9429-37345fcff44c" providerId="ADAL" clId="{29954E35-41BF-4A3F-9459-33302CDBE46E}" dt="2021-11-03T12:48:45.404" v="77" actId="478"/>
      <pc:docMkLst>
        <pc:docMk/>
      </pc:docMkLst>
      <pc:sldChg chg="addSp delSp modSp mod">
        <pc:chgData name="Zeller Andrea (KOM-MF-CID)" userId="5e8ae8d3-c7b8-435e-9429-37345fcff44c" providerId="ADAL" clId="{29954E35-41BF-4A3F-9459-33302CDBE46E}" dt="2021-11-03T12:48:45.404" v="77" actId="478"/>
        <pc:sldMkLst>
          <pc:docMk/>
          <pc:sldMk cId="3808035539" sldId="270"/>
        </pc:sldMkLst>
        <pc:spChg chg="mod">
          <ac:chgData name="Zeller Andrea (KOM-MF-CID)" userId="5e8ae8d3-c7b8-435e-9429-37345fcff44c" providerId="ADAL" clId="{29954E35-41BF-4A3F-9459-33302CDBE46E}" dt="2021-11-03T12:44:44.181" v="10" actId="14100"/>
          <ac:spMkLst>
            <pc:docMk/>
            <pc:sldMk cId="3808035539" sldId="270"/>
            <ac:spMk id="2" creationId="{00000000-0000-0000-0000-000000000000}"/>
          </ac:spMkLst>
        </pc:spChg>
        <pc:spChg chg="del mod">
          <ac:chgData name="Zeller Andrea (KOM-MF-CID)" userId="5e8ae8d3-c7b8-435e-9429-37345fcff44c" providerId="ADAL" clId="{29954E35-41BF-4A3F-9459-33302CDBE46E}" dt="2021-11-03T12:48:09.117" v="64" actId="478"/>
          <ac:spMkLst>
            <pc:docMk/>
            <pc:sldMk cId="3808035539" sldId="270"/>
            <ac:spMk id="3" creationId="{00000000-0000-0000-0000-000000000000}"/>
          </ac:spMkLst>
        </pc:spChg>
        <pc:spChg chg="del mod">
          <ac:chgData name="Zeller Andrea (KOM-MF-CID)" userId="5e8ae8d3-c7b8-435e-9429-37345fcff44c" providerId="ADAL" clId="{29954E35-41BF-4A3F-9459-33302CDBE46E}" dt="2021-11-03T12:46:00.895" v="42" actId="478"/>
          <ac:spMkLst>
            <pc:docMk/>
            <pc:sldMk cId="3808035539" sldId="270"/>
            <ac:spMk id="5" creationId="{00000000-0000-0000-0000-000000000000}"/>
          </ac:spMkLst>
        </pc:spChg>
        <pc:spChg chg="add mod">
          <ac:chgData name="Zeller Andrea (KOM-MF-CID)" userId="5e8ae8d3-c7b8-435e-9429-37345fcff44c" providerId="ADAL" clId="{29954E35-41BF-4A3F-9459-33302CDBE46E}" dt="2021-11-03T12:44:32.958" v="9"/>
          <ac:spMkLst>
            <pc:docMk/>
            <pc:sldMk cId="3808035539" sldId="270"/>
            <ac:spMk id="6" creationId="{0148E78D-7FBB-46BC-A7E3-0EFE6D9E4679}"/>
          </ac:spMkLst>
        </pc:spChg>
        <pc:spChg chg="add del">
          <ac:chgData name="Zeller Andrea (KOM-MF-CID)" userId="5e8ae8d3-c7b8-435e-9429-37345fcff44c" providerId="ADAL" clId="{29954E35-41BF-4A3F-9459-33302CDBE46E}" dt="2021-11-03T12:45:27.130" v="12" actId="22"/>
          <ac:spMkLst>
            <pc:docMk/>
            <pc:sldMk cId="3808035539" sldId="270"/>
            <ac:spMk id="8" creationId="{C5394BCF-D835-46E6-A721-1DD2A68F8063}"/>
          </ac:spMkLst>
        </pc:spChg>
        <pc:spChg chg="add mod">
          <ac:chgData name="Zeller Andrea (KOM-MF-CID)" userId="5e8ae8d3-c7b8-435e-9429-37345fcff44c" providerId="ADAL" clId="{29954E35-41BF-4A3F-9459-33302CDBE46E}" dt="2021-11-03T12:48:42.093" v="76" actId="1037"/>
          <ac:spMkLst>
            <pc:docMk/>
            <pc:sldMk cId="3808035539" sldId="270"/>
            <ac:spMk id="10" creationId="{41B9B9AB-4B12-4760-AF37-4FABDDFAE68B}"/>
          </ac:spMkLst>
        </pc:spChg>
        <pc:graphicFrameChg chg="mod">
          <ac:chgData name="Zeller Andrea (KOM-MF-CID)" userId="5e8ae8d3-c7b8-435e-9429-37345fcff44c" providerId="ADAL" clId="{29954E35-41BF-4A3F-9459-33302CDBE46E}" dt="2021-11-03T12:43:16.882" v="4" actId="255"/>
          <ac:graphicFrameMkLst>
            <pc:docMk/>
            <pc:sldMk cId="3808035539" sldId="270"/>
            <ac:graphicFrameMk id="9" creationId="{00000000-0000-0000-0000-000000000000}"/>
          </ac:graphicFrameMkLst>
        </pc:graphicFrameChg>
        <pc:cxnChg chg="add del">
          <ac:chgData name="Zeller Andrea (KOM-MF-CID)" userId="5e8ae8d3-c7b8-435e-9429-37345fcff44c" providerId="ADAL" clId="{29954E35-41BF-4A3F-9459-33302CDBE46E}" dt="2021-11-03T12:48:45.404" v="77" actId="478"/>
          <ac:cxnSpMkLst>
            <pc:docMk/>
            <pc:sldMk cId="3808035539" sldId="270"/>
            <ac:cxnSpMk id="11" creationId="{BF63490B-C87B-4086-8901-5BDB02519BC7}"/>
          </ac:cxnSpMkLst>
        </pc:cxnChg>
      </pc:sldChg>
    </pc:docChg>
  </pc:docChgLst>
  <pc:docChgLst>
    <pc:chgData name="Meyer Raphael (PAR-ES)" userId="79615dfe-ed48-4e74-a40f-4f7b034c1c27" providerId="ADAL" clId="{10F694D6-807D-4949-9503-515E89DD48AB}"/>
    <pc:docChg chg="delSld">
      <pc:chgData name="Meyer Raphael (PAR-ES)" userId="79615dfe-ed48-4e74-a40f-4f7b034c1c27" providerId="ADAL" clId="{10F694D6-807D-4949-9503-515E89DD48AB}" dt="2022-03-09T15:20:13.407" v="0" actId="47"/>
      <pc:docMkLst>
        <pc:docMk/>
      </pc:docMkLst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1214120989" sldId="414"/>
        </pc:sldMkLst>
      </pc:sldChg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3878003729" sldId="415"/>
        </pc:sldMkLst>
      </pc:sldChg>
      <pc:sldChg chg="del">
        <pc:chgData name="Meyer Raphael (PAR-ES)" userId="79615dfe-ed48-4e74-a40f-4f7b034c1c27" providerId="ADAL" clId="{10F694D6-807D-4949-9503-515E89DD48AB}" dt="2022-03-09T15:20:13.407" v="0" actId="47"/>
        <pc:sldMkLst>
          <pc:docMk/>
          <pc:sldMk cId="2150380132" sldId="416"/>
        </pc:sldMkLst>
      </pc:sldChg>
    </pc:docChg>
  </pc:docChgLst>
  <pc:docChgLst>
    <pc:chgData name="Meyer Raphael (PAR-ES)" userId="79615dfe-ed48-4e74-a40f-4f7b034c1c27" providerId="ADAL" clId="{73F4FE47-712E-4DC0-BDEC-155433499AFA}"/>
    <pc:docChg chg="modSld">
      <pc:chgData name="Meyer Raphael (PAR-ES)" userId="79615dfe-ed48-4e74-a40f-4f7b034c1c27" providerId="ADAL" clId="{73F4FE47-712E-4DC0-BDEC-155433499AFA}" dt="2021-10-20T12:32:04.938" v="7" actId="20577"/>
      <pc:docMkLst>
        <pc:docMk/>
      </pc:docMkLst>
      <pc:sldChg chg="addSp modSp mod">
        <pc:chgData name="Meyer Raphael (PAR-ES)" userId="79615dfe-ed48-4e74-a40f-4f7b034c1c27" providerId="ADAL" clId="{73F4FE47-712E-4DC0-BDEC-155433499AFA}" dt="2021-10-20T12:32:04.938" v="7" actId="20577"/>
        <pc:sldMkLst>
          <pc:docMk/>
          <pc:sldMk cId="3759573184" sldId="375"/>
        </pc:sldMkLst>
        <pc:graphicFrameChg chg="add mod modGraphic">
          <ac:chgData name="Meyer Raphael (PAR-ES)" userId="79615dfe-ed48-4e74-a40f-4f7b034c1c27" providerId="ADAL" clId="{73F4FE47-712E-4DC0-BDEC-155433499AFA}" dt="2021-10-20T12:32:04.938" v="7" actId="20577"/>
          <ac:graphicFrameMkLst>
            <pc:docMk/>
            <pc:sldMk cId="3759573184" sldId="375"/>
            <ac:graphicFrameMk id="11" creationId="{622F4C5D-EB92-4061-B40F-47BBCBF5D8BD}"/>
          </ac:graphicFrameMkLst>
        </pc:graphicFrameChg>
      </pc:sldChg>
      <pc:sldChg chg="mod">
        <pc:chgData name="Meyer Raphael (PAR-ES)" userId="79615dfe-ed48-4e74-a40f-4f7b034c1c27" providerId="ADAL" clId="{73F4FE47-712E-4DC0-BDEC-155433499AFA}" dt="2021-10-20T11:25:47.998" v="1" actId="27918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3156068F-21D5-4E72-87AA-951E564FE16F}"/>
    <pc:docChg chg="modSld">
      <pc:chgData name="Meyer Raphael (PAR-ES)" userId="79615dfe-ed48-4e74-a40f-4f7b034c1c27" providerId="ADAL" clId="{3156068F-21D5-4E72-87AA-951E564FE16F}" dt="2021-08-20T12:08:49.615" v="92" actId="1037"/>
      <pc:docMkLst>
        <pc:docMk/>
      </pc:docMkLst>
      <pc:sldChg chg="modSp mod">
        <pc:chgData name="Meyer Raphael (PAR-ES)" userId="79615dfe-ed48-4e74-a40f-4f7b034c1c27" providerId="ADAL" clId="{3156068F-21D5-4E72-87AA-951E564FE16F}" dt="2021-08-20T12:03:51.406" v="46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3156068F-21D5-4E72-87AA-951E564FE16F}" dt="2021-08-20T12:03:51.406" v="46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156068F-21D5-4E72-87AA-951E564FE16F}" dt="2021-08-20T12:03:51.406" v="46" actId="1037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3156068F-21D5-4E72-87AA-951E564FE16F}" dt="2021-08-20T11:59:44.757" v="19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156068F-21D5-4E72-87AA-951E564FE16F}" dt="2021-08-20T12:03:51.406" v="46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156068F-21D5-4E72-87AA-951E564FE16F}" dt="2021-08-20T12:06:55.416" v="72" actId="27918"/>
        <pc:sldMkLst>
          <pc:docMk/>
          <pc:sldMk cId="3590012689" sldId="365"/>
        </pc:sldMkLst>
        <pc:spChg chg="mod">
          <ac:chgData name="Meyer Raphael (PAR-ES)" userId="79615dfe-ed48-4e74-a40f-4f7b034c1c27" providerId="ADAL" clId="{3156068F-21D5-4E72-87AA-951E564FE16F}" dt="2021-08-20T12:06:01.587" v="70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156068F-21D5-4E72-87AA-951E564FE16F}" dt="2021-08-20T12:06:01.587" v="70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156068F-21D5-4E72-87AA-951E564FE16F}" dt="2021-08-20T12:00:01.526" v="24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156068F-21D5-4E72-87AA-951E564FE16F}" dt="2021-08-20T12:06:01.587" v="70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156068F-21D5-4E72-87AA-951E564FE16F}" dt="2021-08-20T12:08:49.615" v="92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3156068F-21D5-4E72-87AA-951E564FE16F}" dt="2021-08-20T12:08:49.615" v="92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156068F-21D5-4E72-87AA-951E564FE16F}" dt="2021-08-20T12:08:49.615" v="92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156068F-21D5-4E72-87AA-951E564FE16F}" dt="2021-08-20T12:00:06.295" v="25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156068F-21D5-4E72-87AA-951E564FE16F}" dt="2021-08-20T12:08:49.615" v="92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470C434F-95E8-436B-A1F0-5B170DA19DE6}"/>
    <pc:docChg chg="undo custSel addSld modSld">
      <pc:chgData name="Meyer Raphael (PAR-ES)" userId="79615dfe-ed48-4e74-a40f-4f7b034c1c27" providerId="ADAL" clId="{470C434F-95E8-436B-A1F0-5B170DA19DE6}" dt="2021-11-08T09:49:12.579" v="193" actId="27918"/>
      <pc:docMkLst>
        <pc:docMk/>
      </pc:docMkLst>
      <pc:sldChg chg="modSp mod">
        <pc:chgData name="Meyer Raphael (PAR-ES)" userId="79615dfe-ed48-4e74-a40f-4f7b034c1c27" providerId="ADAL" clId="{470C434F-95E8-436B-A1F0-5B170DA19DE6}" dt="2021-11-08T09:39:09.766" v="188" actId="1036"/>
        <pc:sldMkLst>
          <pc:docMk/>
          <pc:sldMk cId="3808035539" sldId="270"/>
        </pc:sldMkLst>
        <pc:spChg chg="mod">
          <ac:chgData name="Meyer Raphael (PAR-ES)" userId="79615dfe-ed48-4e74-a40f-4f7b034c1c27" providerId="ADAL" clId="{470C434F-95E8-436B-A1F0-5B170DA19DE6}" dt="2021-11-08T09:35:57.599" v="45" actId="20577"/>
          <ac:spMkLst>
            <pc:docMk/>
            <pc:sldMk cId="3808035539" sldId="270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470C434F-95E8-436B-A1F0-5B170DA19DE6}" dt="2021-11-08T09:37:06.055" v="129" actId="20577"/>
          <ac:spMkLst>
            <pc:docMk/>
            <pc:sldMk cId="3808035539" sldId="270"/>
            <ac:spMk id="6" creationId="{0148E78D-7FBB-46BC-A7E3-0EFE6D9E4679}"/>
          </ac:spMkLst>
        </pc:spChg>
        <pc:spChg chg="mod">
          <ac:chgData name="Meyer Raphael (PAR-ES)" userId="79615dfe-ed48-4e74-a40f-4f7b034c1c27" providerId="ADAL" clId="{470C434F-95E8-436B-A1F0-5B170DA19DE6}" dt="2021-11-08T09:39:09.766" v="188" actId="1036"/>
          <ac:spMkLst>
            <pc:docMk/>
            <pc:sldMk cId="3808035539" sldId="270"/>
            <ac:spMk id="10" creationId="{41B9B9AB-4B12-4760-AF37-4FABDDFAE68B}"/>
          </ac:spMkLst>
        </pc:spChg>
        <pc:graphicFrameChg chg="mod">
          <ac:chgData name="Meyer Raphael (PAR-ES)" userId="79615dfe-ed48-4e74-a40f-4f7b034c1c27" providerId="ADAL" clId="{470C434F-95E8-436B-A1F0-5B170DA19DE6}" dt="2021-11-08T09:35:17.046" v="23"/>
          <ac:graphicFrameMkLst>
            <pc:docMk/>
            <pc:sldMk cId="3808035539" sldId="270"/>
            <ac:graphicFrameMk id="9" creationId="{00000000-0000-0000-0000-000000000000}"/>
          </ac:graphicFrameMkLst>
        </pc:graphicFrameChg>
      </pc:sldChg>
      <pc:sldChg chg="add mod">
        <pc:chgData name="Meyer Raphael (PAR-ES)" userId="79615dfe-ed48-4e74-a40f-4f7b034c1c27" providerId="ADAL" clId="{470C434F-95E8-436B-A1F0-5B170DA19DE6}" dt="2021-11-08T09:49:12.579" v="193" actId="27918"/>
        <pc:sldMkLst>
          <pc:docMk/>
          <pc:sldMk cId="2540367841" sldId="274"/>
        </pc:sldMkLst>
      </pc:sldChg>
    </pc:docChg>
  </pc:docChgLst>
  <pc:docChgLst>
    <pc:chgData name="Meyer Raphael (PAR-ES)" userId="79615dfe-ed48-4e74-a40f-4f7b034c1c27" providerId="ADAL" clId="{50B11D1E-3C98-42A5-AC2C-CB81D3349B72}"/>
    <pc:docChg chg="undo custSel modSld">
      <pc:chgData name="Meyer Raphael (PAR-ES)" userId="79615dfe-ed48-4e74-a40f-4f7b034c1c27" providerId="ADAL" clId="{50B11D1E-3C98-42A5-AC2C-CB81D3349B72}" dt="2021-05-25T14:17:56.453" v="188" actId="1037"/>
      <pc:docMkLst>
        <pc:docMk/>
      </pc:docMkLst>
      <pc:sldChg chg="addSp delSp modSp mod">
        <pc:chgData name="Meyer Raphael (PAR-ES)" userId="79615dfe-ed48-4e74-a40f-4f7b034c1c27" providerId="ADAL" clId="{50B11D1E-3C98-42A5-AC2C-CB81D3349B72}" dt="2021-05-25T14:17:56.453" v="188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50B11D1E-3C98-42A5-AC2C-CB81D3349B72}" dt="2021-05-25T14:07:58.277" v="45" actId="1076"/>
          <ac:spMkLst>
            <pc:docMk/>
            <pc:sldMk cId="1495152177" sldId="298"/>
            <ac:spMk id="6" creationId="{0EEE4EA3-E16E-424B-97F9-53A8F5D585AE}"/>
          </ac:spMkLst>
        </pc:spChg>
        <pc:spChg chg="add mod">
          <ac:chgData name="Meyer Raphael (PAR-ES)" userId="79615dfe-ed48-4e74-a40f-4f7b034c1c27" providerId="ADAL" clId="{50B11D1E-3C98-42A5-AC2C-CB81D3349B72}" dt="2021-05-25T14:17:56.453" v="188" actId="1037"/>
          <ac:spMkLst>
            <pc:docMk/>
            <pc:sldMk cId="1495152177" sldId="298"/>
            <ac:spMk id="12" creationId="{970D2C07-63A2-4265-B006-56F685FE80A5}"/>
          </ac:spMkLst>
        </pc:spChg>
        <pc:spChg chg="add mod">
          <ac:chgData name="Meyer Raphael (PAR-ES)" userId="79615dfe-ed48-4e74-a40f-4f7b034c1c27" providerId="ADAL" clId="{50B11D1E-3C98-42A5-AC2C-CB81D3349B72}" dt="2021-05-25T14:17:56.453" v="188" actId="1037"/>
          <ac:spMkLst>
            <pc:docMk/>
            <pc:sldMk cId="1495152177" sldId="298"/>
            <ac:spMk id="13" creationId="{93412675-62AA-41D8-997C-4E877ED953A8}"/>
          </ac:spMkLst>
        </pc:spChg>
        <pc:spChg chg="add del mod">
          <ac:chgData name="Meyer Raphael (PAR-ES)" userId="79615dfe-ed48-4e74-a40f-4f7b034c1c27" providerId="ADAL" clId="{50B11D1E-3C98-42A5-AC2C-CB81D3349B72}" dt="2021-05-25T14:16:37.093" v="156" actId="478"/>
          <ac:spMkLst>
            <pc:docMk/>
            <pc:sldMk cId="1495152177" sldId="298"/>
            <ac:spMk id="14" creationId="{205BF4D3-0DD6-43D2-894F-B7A9915CC8F0}"/>
          </ac:spMkLst>
        </pc:spChg>
        <pc:spChg chg="del">
          <ac:chgData name="Meyer Raphael (PAR-ES)" userId="79615dfe-ed48-4e74-a40f-4f7b034c1c27" providerId="ADAL" clId="{50B11D1E-3C98-42A5-AC2C-CB81D3349B72}" dt="2021-05-25T13:47:38.306" v="17" actId="478"/>
          <ac:spMkLst>
            <pc:docMk/>
            <pc:sldMk cId="1495152177" sldId="298"/>
            <ac:spMk id="15" creationId="{CC1F0CCA-7B55-41F9-A1FF-769ED7C753BD}"/>
          </ac:spMkLst>
        </pc:spChg>
        <pc:graphicFrameChg chg="mod">
          <ac:chgData name="Meyer Raphael (PAR-ES)" userId="79615dfe-ed48-4e74-a40f-4f7b034c1c27" providerId="ADAL" clId="{50B11D1E-3C98-42A5-AC2C-CB81D3349B72}" dt="2021-05-25T14:15:17.600" v="124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cxnChg chg="add mod ord">
          <ac:chgData name="Meyer Raphael (PAR-ES)" userId="79615dfe-ed48-4e74-a40f-4f7b034c1c27" providerId="ADAL" clId="{50B11D1E-3C98-42A5-AC2C-CB81D3349B72}" dt="2021-05-25T14:17:45.285" v="172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">
        <pc:chgData name="Meyer Raphael (PAR-ES)" userId="79615dfe-ed48-4e74-a40f-4f7b034c1c27" providerId="ADAL" clId="{50B11D1E-3C98-42A5-AC2C-CB81D3349B72}" dt="2021-05-25T13:44:31.437" v="5" actId="27918"/>
        <pc:sldMkLst>
          <pc:docMk/>
          <pc:sldMk cId="1667945532" sldId="306"/>
        </pc:sldMkLst>
      </pc:sldChg>
      <pc:sldChg chg="mod">
        <pc:chgData name="Meyer Raphael (PAR-ES)" userId="79615dfe-ed48-4e74-a40f-4f7b034c1c27" providerId="ADAL" clId="{50B11D1E-3C98-42A5-AC2C-CB81D3349B72}" dt="2021-05-25T14:03:31.785" v="28" actId="27918"/>
        <pc:sldMkLst>
          <pc:docMk/>
          <pc:sldMk cId="3480515475" sldId="357"/>
        </pc:sldMkLst>
      </pc:sldChg>
    </pc:docChg>
  </pc:docChgLst>
  <pc:docChgLst>
    <pc:chgData name="Meyer Raphael (PAR-ES)" userId="79615dfe-ed48-4e74-a40f-4f7b034c1c27" providerId="ADAL" clId="{C3A857A9-D187-4A8A-B6CF-844B098D50BB}"/>
    <pc:docChg chg="modSld">
      <pc:chgData name="Meyer Raphael (PAR-ES)" userId="79615dfe-ed48-4e74-a40f-4f7b034c1c27" providerId="ADAL" clId="{C3A857A9-D187-4A8A-B6CF-844B098D50BB}" dt="2021-10-01T08:23:54.667" v="44" actId="20577"/>
      <pc:docMkLst>
        <pc:docMk/>
      </pc:docMkLst>
      <pc:sldChg chg="modSp mod">
        <pc:chgData name="Meyer Raphael (PAR-ES)" userId="79615dfe-ed48-4e74-a40f-4f7b034c1c27" providerId="ADAL" clId="{C3A857A9-D187-4A8A-B6CF-844B098D50BB}" dt="2021-10-01T08:23:24.970" v="37" actId="20577"/>
        <pc:sldMkLst>
          <pc:docMk/>
          <pc:sldMk cId="1495152177" sldId="298"/>
        </pc:sldMkLst>
        <pc:graphicFrameChg chg="modGraphic">
          <ac:chgData name="Meyer Raphael (PAR-ES)" userId="79615dfe-ed48-4e74-a40f-4f7b034c1c27" providerId="ADAL" clId="{C3A857A9-D187-4A8A-B6CF-844B098D50BB}" dt="2021-10-01T08:23:24.970" v="37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</pc:sldChg>
      <pc:sldChg chg="modSp mod">
        <pc:chgData name="Meyer Raphael (PAR-ES)" userId="79615dfe-ed48-4e74-a40f-4f7b034c1c27" providerId="ADAL" clId="{C3A857A9-D187-4A8A-B6CF-844B098D50BB}" dt="2021-10-01T08:23:44.823" v="41" actId="20577"/>
        <pc:sldMkLst>
          <pc:docMk/>
          <pc:sldMk cId="3590012689" sldId="365"/>
        </pc:sldMkLst>
        <pc:graphicFrameChg chg="mod modGraphic">
          <ac:chgData name="Meyer Raphael (PAR-ES)" userId="79615dfe-ed48-4e74-a40f-4f7b034c1c27" providerId="ADAL" clId="{C3A857A9-D187-4A8A-B6CF-844B098D50BB}" dt="2021-10-01T08:23:44.823" v="41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</pc:sldChg>
      <pc:sldChg chg="modSp mod">
        <pc:chgData name="Meyer Raphael (PAR-ES)" userId="79615dfe-ed48-4e74-a40f-4f7b034c1c27" providerId="ADAL" clId="{C3A857A9-D187-4A8A-B6CF-844B098D50BB}" dt="2021-10-01T08:23:54.667" v="44" actId="20577"/>
        <pc:sldMkLst>
          <pc:docMk/>
          <pc:sldMk cId="689864941" sldId="366"/>
        </pc:sldMkLst>
        <pc:graphicFrameChg chg="mod modGraphic">
          <ac:chgData name="Meyer Raphael (PAR-ES)" userId="79615dfe-ed48-4e74-a40f-4f7b034c1c27" providerId="ADAL" clId="{C3A857A9-D187-4A8A-B6CF-844B098D50BB}" dt="2021-10-01T08:23:54.667" v="44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74A59743-142D-4CF8-870C-5D2A831C7023}"/>
    <pc:docChg chg="modSld">
      <pc:chgData name="Meyer Raphael (PAR-ES)" userId="79615dfe-ed48-4e74-a40f-4f7b034c1c27" providerId="ADAL" clId="{74A59743-142D-4CF8-870C-5D2A831C7023}" dt="2022-03-09T16:40:35.701" v="36" actId="1037"/>
      <pc:docMkLst>
        <pc:docMk/>
      </pc:docMkLst>
      <pc:sldChg chg="modSp mod">
        <pc:chgData name="Meyer Raphael (PAR-ES)" userId="79615dfe-ed48-4e74-a40f-4f7b034c1c27" providerId="ADAL" clId="{74A59743-142D-4CF8-870C-5D2A831C7023}" dt="2022-03-09T16:40:35.701" v="36" actId="1037"/>
        <pc:sldMkLst>
          <pc:docMk/>
          <pc:sldMk cId="3865012081" sldId="415"/>
        </pc:sldMkLst>
        <pc:spChg chg="mod">
          <ac:chgData name="Meyer Raphael (PAR-ES)" userId="79615dfe-ed48-4e74-a40f-4f7b034c1c27" providerId="ADAL" clId="{74A59743-142D-4CF8-870C-5D2A831C7023}" dt="2022-03-09T16:40:35.701" v="36" actId="1037"/>
          <ac:spMkLst>
            <pc:docMk/>
            <pc:sldMk cId="3865012081" sldId="415"/>
            <ac:spMk id="11" creationId="{45495507-A500-4876-A7D7-039B7559AD0C}"/>
          </ac:spMkLst>
        </pc:spChg>
      </pc:sldChg>
    </pc:docChg>
  </pc:docChgLst>
  <pc:docChgLst>
    <pc:chgData name="Meyer Raphael (PAR-ES)" userId="79615dfe-ed48-4e74-a40f-4f7b034c1c27" providerId="ADAL" clId="{92EE8BAC-19AC-48CE-A3E5-4ED76E0D1882}"/>
    <pc:docChg chg="undo custSel addSld delSld modSld sldOrd">
      <pc:chgData name="Meyer Raphael (PAR-ES)" userId="79615dfe-ed48-4e74-a40f-4f7b034c1c27" providerId="ADAL" clId="{92EE8BAC-19AC-48CE-A3E5-4ED76E0D1882}" dt="2021-10-13T12:34:09.248" v="467" actId="1037"/>
      <pc:docMkLst>
        <pc:docMk/>
      </pc:docMkLst>
      <pc:sldChg chg="ord">
        <pc:chgData name="Meyer Raphael (PAR-ES)" userId="79615dfe-ed48-4e74-a40f-4f7b034c1c27" providerId="ADAL" clId="{92EE8BAC-19AC-48CE-A3E5-4ED76E0D1882}" dt="2021-10-13T09:03:17.145" v="2"/>
        <pc:sldMkLst>
          <pc:docMk/>
          <pc:sldMk cId="3137099422" sldId="358"/>
        </pc:sldMkLst>
      </pc:sldChg>
      <pc:sldChg chg="addSp modSp mod ord">
        <pc:chgData name="Meyer Raphael (PAR-ES)" userId="79615dfe-ed48-4e74-a40f-4f7b034c1c27" providerId="ADAL" clId="{92EE8BAC-19AC-48CE-A3E5-4ED76E0D1882}" dt="2021-10-13T10:00:48.591" v="106"/>
        <pc:sldMkLst>
          <pc:docMk/>
          <pc:sldMk cId="3462026173" sldId="370"/>
        </pc:sldMkLst>
        <pc:spChg chg="mod">
          <ac:chgData name="Meyer Raphael (PAR-ES)" userId="79615dfe-ed48-4e74-a40f-4f7b034c1c27" providerId="ADAL" clId="{92EE8BAC-19AC-48CE-A3E5-4ED76E0D1882}" dt="2021-10-13T09:46:36.418" v="67" actId="1037"/>
          <ac:spMkLst>
            <pc:docMk/>
            <pc:sldMk cId="3462026173" sldId="370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92EE8BAC-19AC-48CE-A3E5-4ED76E0D1882}" dt="2021-10-13T09:46:11.568" v="32" actId="1076"/>
          <ac:spMkLst>
            <pc:docMk/>
            <pc:sldMk cId="3462026173" sldId="370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92EE8BAC-19AC-48CE-A3E5-4ED76E0D1882}" dt="2021-10-13T09:46:27.703" v="57" actId="1038"/>
          <ac:spMkLst>
            <pc:docMk/>
            <pc:sldMk cId="3462026173" sldId="370"/>
            <ac:spMk id="13" creationId="{B946C02A-50DE-42C7-A209-D603829BA4B1}"/>
          </ac:spMkLst>
        </pc:spChg>
        <pc:graphicFrameChg chg="mod">
          <ac:chgData name="Meyer Raphael (PAR-ES)" userId="79615dfe-ed48-4e74-a40f-4f7b034c1c27" providerId="ADAL" clId="{92EE8BAC-19AC-48CE-A3E5-4ED76E0D1882}" dt="2021-10-13T09:55:21.606" v="72" actId="1957"/>
          <ac:graphicFrameMkLst>
            <pc:docMk/>
            <pc:sldMk cId="3462026173" sldId="370"/>
            <ac:graphicFrameMk id="10" creationId="{E856299E-9B60-478F-8674-1045505692C4}"/>
          </ac:graphicFrameMkLst>
        </pc:graphicFrameChg>
        <pc:cxnChg chg="mod">
          <ac:chgData name="Meyer Raphael (PAR-ES)" userId="79615dfe-ed48-4e74-a40f-4f7b034c1c27" providerId="ADAL" clId="{92EE8BAC-19AC-48CE-A3E5-4ED76E0D1882}" dt="2021-10-13T09:46:36.418" v="67" actId="1037"/>
          <ac:cxnSpMkLst>
            <pc:docMk/>
            <pc:sldMk cId="3462026173" sldId="370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92EE8BAC-19AC-48CE-A3E5-4ED76E0D1882}" dt="2021-10-13T09:46:27.703" v="57" actId="1038"/>
          <ac:cxnSpMkLst>
            <pc:docMk/>
            <pc:sldMk cId="3462026173" sldId="370"/>
            <ac:cxnSpMk id="11" creationId="{A9B79FFE-7EB4-42F9-AF46-169C3E5C72D5}"/>
          </ac:cxnSpMkLst>
        </pc:cxnChg>
        <pc:cxnChg chg="add mod">
          <ac:chgData name="Meyer Raphael (PAR-ES)" userId="79615dfe-ed48-4e74-a40f-4f7b034c1c27" providerId="ADAL" clId="{92EE8BAC-19AC-48CE-A3E5-4ED76E0D1882}" dt="2021-10-13T10:00:48.591" v="106"/>
          <ac:cxnSpMkLst>
            <pc:docMk/>
            <pc:sldMk cId="3462026173" sldId="370"/>
            <ac:cxnSpMk id="14" creationId="{D95E97EF-7343-45BB-A526-4AD2D1ED8B53}"/>
          </ac:cxnSpMkLst>
        </pc:cxnChg>
      </pc:sldChg>
      <pc:sldChg chg="add mod ord">
        <pc:chgData name="Meyer Raphael (PAR-ES)" userId="79615dfe-ed48-4e74-a40f-4f7b034c1c27" providerId="ADAL" clId="{92EE8BAC-19AC-48CE-A3E5-4ED76E0D1882}" dt="2021-10-13T09:43:09.868" v="27"/>
        <pc:sldMkLst>
          <pc:docMk/>
          <pc:sldMk cId="1259040757" sldId="371"/>
        </pc:sldMkLst>
      </pc:sldChg>
      <pc:sldChg chg="add mod ord">
        <pc:chgData name="Meyer Raphael (PAR-ES)" userId="79615dfe-ed48-4e74-a40f-4f7b034c1c27" providerId="ADAL" clId="{92EE8BAC-19AC-48CE-A3E5-4ED76E0D1882}" dt="2021-10-13T09:43:09.868" v="27"/>
        <pc:sldMkLst>
          <pc:docMk/>
          <pc:sldMk cId="1661015866" sldId="372"/>
        </pc:sldMkLst>
      </pc:sldChg>
      <pc:sldChg chg="addSp delSp modSp add mod">
        <pc:chgData name="Meyer Raphael (PAR-ES)" userId="79615dfe-ed48-4e74-a40f-4f7b034c1c27" providerId="ADAL" clId="{92EE8BAC-19AC-48CE-A3E5-4ED76E0D1882}" dt="2021-10-13T12:34:09.248" v="467" actId="1037"/>
        <pc:sldMkLst>
          <pc:docMk/>
          <pc:sldMk cId="1537997412" sldId="373"/>
        </pc:sldMkLst>
        <pc:spChg chg="del mod">
          <ac:chgData name="Meyer Raphael (PAR-ES)" userId="79615dfe-ed48-4e74-a40f-4f7b034c1c27" providerId="ADAL" clId="{92EE8BAC-19AC-48CE-A3E5-4ED76E0D1882}" dt="2021-10-13T11:42:34.763" v="419" actId="478"/>
          <ac:spMkLst>
            <pc:docMk/>
            <pc:sldMk cId="1537997412" sldId="373"/>
            <ac:spMk id="3" creationId="{C8768AF4-4D23-49CA-95CE-2763BC39243D}"/>
          </ac:spMkLst>
        </pc:spChg>
        <pc:spChg chg="add mod">
          <ac:chgData name="Meyer Raphael (PAR-ES)" userId="79615dfe-ed48-4e74-a40f-4f7b034c1c27" providerId="ADAL" clId="{92EE8BAC-19AC-48CE-A3E5-4ED76E0D1882}" dt="2021-10-13T11:38:42.234" v="373" actId="1076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92EE8BAC-19AC-48CE-A3E5-4ED76E0D1882}" dt="2021-10-13T12:34:09.248" v="467" actId="1037"/>
          <ac:spMkLst>
            <pc:docMk/>
            <pc:sldMk cId="1537997412" sldId="373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92EE8BAC-19AC-48CE-A3E5-4ED76E0D1882}" dt="2021-10-13T11:39:47.336" v="382" actId="1037"/>
          <ac:spMkLst>
            <pc:docMk/>
            <pc:sldMk cId="1537997412" sldId="373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92EE8BAC-19AC-48CE-A3E5-4ED76E0D1882}" dt="2021-10-13T12:31:58.875" v="447" actId="1038"/>
          <ac:spMkLst>
            <pc:docMk/>
            <pc:sldMk cId="1537997412" sldId="373"/>
            <ac:spMk id="13" creationId="{B946C02A-50DE-42C7-A209-D603829BA4B1}"/>
          </ac:spMkLst>
        </pc:spChg>
        <pc:spChg chg="mod">
          <ac:chgData name="Meyer Raphael (PAR-ES)" userId="79615dfe-ed48-4e74-a40f-4f7b034c1c27" providerId="ADAL" clId="{92EE8BAC-19AC-48CE-A3E5-4ED76E0D1882}" dt="2021-10-13T11:40:13.724" v="406" actId="1076"/>
          <ac:spMkLst>
            <pc:docMk/>
            <pc:sldMk cId="1537997412" sldId="373"/>
            <ac:spMk id="19" creationId="{9FB4AF3B-D5AD-4F53-ABB0-E4CE1F5D8E5E}"/>
          </ac:spMkLst>
        </pc:spChg>
        <pc:spChg chg="add mod">
          <ac:chgData name="Meyer Raphael (PAR-ES)" userId="79615dfe-ed48-4e74-a40f-4f7b034c1c27" providerId="ADAL" clId="{92EE8BAC-19AC-48CE-A3E5-4ED76E0D1882}" dt="2021-10-13T11:38:37.844" v="372" actId="14100"/>
          <ac:spMkLst>
            <pc:docMk/>
            <pc:sldMk cId="1537997412" sldId="373"/>
            <ac:spMk id="24" creationId="{FD07A55C-6879-4E52-B5A8-38679864E2FC}"/>
          </ac:spMkLst>
        </pc:spChg>
        <pc:spChg chg="add mod">
          <ac:chgData name="Meyer Raphael (PAR-ES)" userId="79615dfe-ed48-4e74-a40f-4f7b034c1c27" providerId="ADAL" clId="{92EE8BAC-19AC-48CE-A3E5-4ED76E0D1882}" dt="2021-10-13T11:42:30.740" v="418" actId="1076"/>
          <ac:spMkLst>
            <pc:docMk/>
            <pc:sldMk cId="1537997412" sldId="373"/>
            <ac:spMk id="30" creationId="{4F4C31ED-0414-44F1-B84F-EA8394C10C0D}"/>
          </ac:spMkLst>
        </pc:spChg>
        <pc:graphicFrameChg chg="mod">
          <ac:chgData name="Meyer Raphael (PAR-ES)" userId="79615dfe-ed48-4e74-a40f-4f7b034c1c27" providerId="ADAL" clId="{92EE8BAC-19AC-48CE-A3E5-4ED76E0D1882}" dt="2021-10-13T12:28:40.842" v="443" actId="14861"/>
          <ac:graphicFrameMkLst>
            <pc:docMk/>
            <pc:sldMk cId="1537997412" sldId="373"/>
            <ac:graphicFrameMk id="10" creationId="{E856299E-9B60-478F-8674-1045505692C4}"/>
          </ac:graphicFrameMkLst>
        </pc:graphicFrameChg>
        <pc:graphicFrameChg chg="add del mod">
          <ac:chgData name="Meyer Raphael (PAR-ES)" userId="79615dfe-ed48-4e74-a40f-4f7b034c1c27" providerId="ADAL" clId="{92EE8BAC-19AC-48CE-A3E5-4ED76E0D1882}" dt="2021-10-13T09:59:11.458" v="82"/>
          <ac:graphicFrameMkLst>
            <pc:docMk/>
            <pc:sldMk cId="1537997412" sldId="373"/>
            <ac:graphicFrameMk id="14" creationId="{C010D2CE-C18D-43C8-BF44-8266881F7200}"/>
          </ac:graphicFrameMkLst>
        </pc:graphicFrameChg>
        <pc:cxnChg chg="add del mod">
          <ac:chgData name="Meyer Raphael (PAR-ES)" userId="79615dfe-ed48-4e74-a40f-4f7b034c1c27" providerId="ADAL" clId="{92EE8BAC-19AC-48CE-A3E5-4ED76E0D1882}" dt="2021-10-13T11:31:20.606" v="270" actId="478"/>
          <ac:cxnSpMkLst>
            <pc:docMk/>
            <pc:sldMk cId="1537997412" sldId="373"/>
            <ac:cxnSpMk id="4" creationId="{FB3627E6-B32F-4AC4-AE77-7C757B307C49}"/>
          </ac:cxnSpMkLst>
        </pc:cxnChg>
        <pc:cxnChg chg="mod">
          <ac:chgData name="Meyer Raphael (PAR-ES)" userId="79615dfe-ed48-4e74-a40f-4f7b034c1c27" providerId="ADAL" clId="{92EE8BAC-19AC-48CE-A3E5-4ED76E0D1882}" dt="2021-10-13T12:34:09.248" v="467" actId="1037"/>
          <ac:cxnSpMkLst>
            <pc:docMk/>
            <pc:sldMk cId="1537997412" sldId="373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92EE8BAC-19AC-48CE-A3E5-4ED76E0D1882}" dt="2021-10-13T12:31:58.875" v="447" actId="1038"/>
          <ac:cxnSpMkLst>
            <pc:docMk/>
            <pc:sldMk cId="1537997412" sldId="373"/>
            <ac:cxnSpMk id="11" creationId="{A9B79FFE-7EB4-42F9-AF46-169C3E5C72D5}"/>
          </ac:cxnSpMkLst>
        </pc:cxnChg>
        <pc:cxnChg chg="add mod">
          <ac:chgData name="Meyer Raphael (PAR-ES)" userId="79615dfe-ed48-4e74-a40f-4f7b034c1c27" providerId="ADAL" clId="{92EE8BAC-19AC-48CE-A3E5-4ED76E0D1882}" dt="2021-10-13T11:34:12.585" v="309" actId="1037"/>
          <ac:cxnSpMkLst>
            <pc:docMk/>
            <pc:sldMk cId="1537997412" sldId="373"/>
            <ac:cxnSpMk id="15" creationId="{0799A6FE-48F2-42FE-8723-6D0DDE6ED073}"/>
          </ac:cxnSpMkLst>
        </pc:cxnChg>
        <pc:cxnChg chg="add mod">
          <ac:chgData name="Meyer Raphael (PAR-ES)" userId="79615dfe-ed48-4e74-a40f-4f7b034c1c27" providerId="ADAL" clId="{92EE8BAC-19AC-48CE-A3E5-4ED76E0D1882}" dt="2021-10-13T11:38:21.166" v="371" actId="1036"/>
          <ac:cxnSpMkLst>
            <pc:docMk/>
            <pc:sldMk cId="1537997412" sldId="373"/>
            <ac:cxnSpMk id="17" creationId="{ADB86D40-94DA-4EA6-A13C-F322B879613C}"/>
          </ac:cxnSpMkLst>
        </pc:cxnChg>
        <pc:cxnChg chg="add mod">
          <ac:chgData name="Meyer Raphael (PAR-ES)" userId="79615dfe-ed48-4e74-a40f-4f7b034c1c27" providerId="ADAL" clId="{92EE8BAC-19AC-48CE-A3E5-4ED76E0D1882}" dt="2021-10-13T11:37:46.107" v="319" actId="14100"/>
          <ac:cxnSpMkLst>
            <pc:docMk/>
            <pc:sldMk cId="1537997412" sldId="373"/>
            <ac:cxnSpMk id="21" creationId="{70B5456D-B5DD-4516-B6A3-B39AEE671B52}"/>
          </ac:cxnSpMkLst>
        </pc:cxnChg>
      </pc:sldChg>
      <pc:sldChg chg="modSp add del">
        <pc:chgData name="Meyer Raphael (PAR-ES)" userId="79615dfe-ed48-4e74-a40f-4f7b034c1c27" providerId="ADAL" clId="{92EE8BAC-19AC-48CE-A3E5-4ED76E0D1882}" dt="2021-10-13T10:03:11.163" v="109" actId="2696"/>
        <pc:sldMkLst>
          <pc:docMk/>
          <pc:sldMk cId="2833047153" sldId="374"/>
        </pc:sldMkLst>
        <pc:graphicFrameChg chg="mod">
          <ac:chgData name="Meyer Raphael (PAR-ES)" userId="79615dfe-ed48-4e74-a40f-4f7b034c1c27" providerId="ADAL" clId="{92EE8BAC-19AC-48CE-A3E5-4ED76E0D1882}" dt="2021-10-13T10:02:35.351" v="108" actId="1957"/>
          <ac:graphicFrameMkLst>
            <pc:docMk/>
            <pc:sldMk cId="2833047153" sldId="374"/>
            <ac:graphicFrameMk id="10" creationId="{E856299E-9B60-478F-8674-1045505692C4}"/>
          </ac:graphicFrameMkLst>
        </pc:graphicFrameChg>
      </pc:sldChg>
    </pc:docChg>
  </pc:docChgLst>
  <pc:docChgLst>
    <pc:chgData name="Meyer Raphael (PAR-ES)" userId="79615dfe-ed48-4e74-a40f-4f7b034c1c27" providerId="ADAL" clId="{7ED1063F-D2A9-43CF-91B5-C9448CFA5831}"/>
    <pc:docChg chg="modSld">
      <pc:chgData name="Meyer Raphael (PAR-ES)" userId="79615dfe-ed48-4e74-a40f-4f7b034c1c27" providerId="ADAL" clId="{7ED1063F-D2A9-43CF-91B5-C9448CFA5831}" dt="2021-11-23T10:02:31.376" v="3" actId="20577"/>
      <pc:docMkLst>
        <pc:docMk/>
      </pc:docMkLst>
      <pc:sldChg chg="modSp mod">
        <pc:chgData name="Meyer Raphael (PAR-ES)" userId="79615dfe-ed48-4e74-a40f-4f7b034c1c27" providerId="ADAL" clId="{7ED1063F-D2A9-43CF-91B5-C9448CFA5831}" dt="2021-11-23T10:02:31.376" v="3" actId="20577"/>
        <pc:sldMkLst>
          <pc:docMk/>
          <pc:sldMk cId="2641487227" sldId="271"/>
        </pc:sldMkLst>
        <pc:spChg chg="mod">
          <ac:chgData name="Meyer Raphael (PAR-ES)" userId="79615dfe-ed48-4e74-a40f-4f7b034c1c27" providerId="ADAL" clId="{7ED1063F-D2A9-43CF-91B5-C9448CFA5831}" dt="2021-11-23T10:02:31.376" v="3" actId="20577"/>
          <ac:spMkLst>
            <pc:docMk/>
            <pc:sldMk cId="2641487227" sldId="271"/>
            <ac:spMk id="10" creationId="{41B9B9AB-4B12-4760-AF37-4FABDDFAE68B}"/>
          </ac:spMkLst>
        </pc:spChg>
      </pc:sldChg>
    </pc:docChg>
  </pc:docChgLst>
  <pc:docChgLst>
    <pc:chgData name="Meyer Raphael (PAR-ES)" userId="79615dfe-ed48-4e74-a40f-4f7b034c1c27" providerId="ADAL" clId="{10982BC3-D958-4B41-9357-68E9BDD6C909}"/>
    <pc:docChg chg="delSld">
      <pc:chgData name="Meyer Raphael (PAR-ES)" userId="79615dfe-ed48-4e74-a40f-4f7b034c1c27" providerId="ADAL" clId="{10982BC3-D958-4B41-9357-68E9BDD6C909}" dt="2021-11-02T14:17:15.877" v="0" actId="47"/>
      <pc:docMkLst>
        <pc:docMk/>
      </pc:docMkLst>
      <pc:sldChg chg="del">
        <pc:chgData name="Meyer Raphael (PAR-ES)" userId="79615dfe-ed48-4e74-a40f-4f7b034c1c27" providerId="ADAL" clId="{10982BC3-D958-4B41-9357-68E9BDD6C909}" dt="2021-11-02T14:17:15.877" v="0" actId="47"/>
        <pc:sldMkLst>
          <pc:docMk/>
          <pc:sldMk cId="1199121354" sldId="417"/>
        </pc:sldMkLst>
      </pc:sldChg>
    </pc:docChg>
  </pc:docChgLst>
  <pc:docChgLst>
    <pc:chgData name="Meyer Raphael (PAR-ES)" userId="79615dfe-ed48-4e74-a40f-4f7b034c1c27" providerId="ADAL" clId="{39874381-8D5F-4C40-BD22-D0192665E6B5}"/>
    <pc:docChg chg="modSld">
      <pc:chgData name="Meyer Raphael (PAR-ES)" userId="79615dfe-ed48-4e74-a40f-4f7b034c1c27" providerId="ADAL" clId="{39874381-8D5F-4C40-BD22-D0192665E6B5}" dt="2021-10-29T08:18:00.949" v="52" actId="1037"/>
      <pc:docMkLst>
        <pc:docMk/>
      </pc:docMkLst>
      <pc:sldChg chg="modSp mod">
        <pc:chgData name="Meyer Raphael (PAR-ES)" userId="79615dfe-ed48-4e74-a40f-4f7b034c1c27" providerId="ADAL" clId="{39874381-8D5F-4C40-BD22-D0192665E6B5}" dt="2021-10-29T08:17:23.674" v="37" actId="1037"/>
        <pc:sldMkLst>
          <pc:docMk/>
          <pc:sldMk cId="2343299233" sldId="374"/>
        </pc:sldMkLst>
        <pc:spChg chg="mod">
          <ac:chgData name="Meyer Raphael (PAR-ES)" userId="79615dfe-ed48-4e74-a40f-4f7b034c1c27" providerId="ADAL" clId="{39874381-8D5F-4C40-BD22-D0192665E6B5}" dt="2021-10-29T08:17:23.674" v="37" actId="1037"/>
          <ac:spMkLst>
            <pc:docMk/>
            <pc:sldMk cId="2343299233" sldId="374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9874381-8D5F-4C40-BD22-D0192665E6B5}" dt="2021-10-29T08:17:23.674" v="37" actId="1037"/>
          <ac:spMkLst>
            <pc:docMk/>
            <pc:sldMk cId="2343299233" sldId="374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39874381-8D5F-4C40-BD22-D0192665E6B5}" dt="2021-10-29T08:13:21.218" v="11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9874381-8D5F-4C40-BD22-D0192665E6B5}" dt="2021-10-29T08:17:23.674" v="37" actId="1037"/>
          <ac:cxnSpMkLst>
            <pc:docMk/>
            <pc:sldMk cId="2343299233" sldId="374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9874381-8D5F-4C40-BD22-D0192665E6B5}" dt="2021-10-29T08:17:45.301" v="45" actId="1038"/>
        <pc:sldMkLst>
          <pc:docMk/>
          <pc:sldMk cId="3759573184" sldId="375"/>
        </pc:sldMkLst>
        <pc:spChg chg="mod">
          <ac:chgData name="Meyer Raphael (PAR-ES)" userId="79615dfe-ed48-4e74-a40f-4f7b034c1c27" providerId="ADAL" clId="{39874381-8D5F-4C40-BD22-D0192665E6B5}" dt="2021-10-29T08:17:45.301" v="45" actId="1038"/>
          <ac:spMkLst>
            <pc:docMk/>
            <pc:sldMk cId="3759573184" sldId="37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9874381-8D5F-4C40-BD22-D0192665E6B5}" dt="2021-10-29T08:17:45.301" v="45" actId="1038"/>
          <ac:spMkLst>
            <pc:docMk/>
            <pc:sldMk cId="3759573184" sldId="37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9874381-8D5F-4C40-BD22-D0192665E6B5}" dt="2021-10-29T08:13:46.792" v="17" actId="20577"/>
          <ac:graphicFrameMkLst>
            <pc:docMk/>
            <pc:sldMk cId="3759573184" sldId="375"/>
            <ac:graphicFrameMk id="11" creationId="{622F4C5D-EB92-4061-B40F-47BBCBF5D8BD}"/>
          </ac:graphicFrameMkLst>
        </pc:graphicFrameChg>
        <pc:cxnChg chg="mod">
          <ac:chgData name="Meyer Raphael (PAR-ES)" userId="79615dfe-ed48-4e74-a40f-4f7b034c1c27" providerId="ADAL" clId="{39874381-8D5F-4C40-BD22-D0192665E6B5}" dt="2021-10-29T08:17:45.301" v="45" actId="1038"/>
          <ac:cxnSpMkLst>
            <pc:docMk/>
            <pc:sldMk cId="3759573184" sldId="37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39874381-8D5F-4C40-BD22-D0192665E6B5}" dt="2021-10-29T08:18:00.949" v="52" actId="1037"/>
        <pc:sldMkLst>
          <pc:docMk/>
          <pc:sldMk cId="3027727826" sldId="376"/>
        </pc:sldMkLst>
        <pc:spChg chg="mod">
          <ac:chgData name="Meyer Raphael (PAR-ES)" userId="79615dfe-ed48-4e74-a40f-4f7b034c1c27" providerId="ADAL" clId="{39874381-8D5F-4C40-BD22-D0192665E6B5}" dt="2021-10-29T08:18:00.949" v="52" actId="1037"/>
          <ac:spMkLst>
            <pc:docMk/>
            <pc:sldMk cId="3027727826" sldId="37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39874381-8D5F-4C40-BD22-D0192665E6B5}" dt="2021-10-29T08:18:00.949" v="52" actId="1037"/>
          <ac:spMkLst>
            <pc:docMk/>
            <pc:sldMk cId="3027727826" sldId="37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39874381-8D5F-4C40-BD22-D0192665E6B5}" dt="2021-10-29T08:13:41.506" v="15" actId="20577"/>
          <ac:graphicFrameMkLst>
            <pc:docMk/>
            <pc:sldMk cId="3027727826" sldId="37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39874381-8D5F-4C40-BD22-D0192665E6B5}" dt="2021-10-29T08:18:00.949" v="52" actId="1037"/>
          <ac:cxnSpMkLst>
            <pc:docMk/>
            <pc:sldMk cId="3027727826" sldId="376"/>
            <ac:cxnSpMk id="8" creationId="{6F3EB9D3-E612-42D9-859B-1905BD876C26}"/>
          </ac:cxnSpMkLst>
        </pc:cxnChg>
      </pc:sldChg>
    </pc:docChg>
  </pc:docChgLst>
  <pc:docChgLst>
    <pc:chgData name="Weigel Stefan (PAR-EPS)" userId="fd3b2067-2981-4ad8-bf3a-d2e1004e4fa8" providerId="ADAL" clId="{941D55D4-6F27-4B3F-BCFD-8B758077B1FA}"/>
    <pc:docChg chg="custSel modSld">
      <pc:chgData name="Weigel Stefan (PAR-EPS)" userId="fd3b2067-2981-4ad8-bf3a-d2e1004e4fa8" providerId="ADAL" clId="{941D55D4-6F27-4B3F-BCFD-8B758077B1FA}" dt="2024-02-02T11:41:44.018" v="26" actId="27918"/>
      <pc:docMkLst>
        <pc:docMk/>
      </pc:docMkLst>
      <pc:sldChg chg="modSp mod">
        <pc:chgData name="Weigel Stefan (PAR-EPS)" userId="fd3b2067-2981-4ad8-bf3a-d2e1004e4fa8" providerId="ADAL" clId="{941D55D4-6F27-4B3F-BCFD-8B758077B1FA}" dt="2024-02-02T11:41:44.018" v="26" actId="27918"/>
        <pc:sldMkLst>
          <pc:docMk/>
          <pc:sldMk cId="3865012081" sldId="415"/>
        </pc:sldMkLst>
        <pc:spChg chg="mod">
          <ac:chgData name="Weigel Stefan (PAR-EPS)" userId="fd3b2067-2981-4ad8-bf3a-d2e1004e4fa8" providerId="ADAL" clId="{941D55D4-6F27-4B3F-BCFD-8B758077B1FA}" dt="2024-02-02T11:39:09.358" v="4" actId="20577"/>
          <ac:spMkLst>
            <pc:docMk/>
            <pc:sldMk cId="3865012081" sldId="415"/>
            <ac:spMk id="12" creationId="{1A4657D7-3337-475E-8E67-E8F468A949AF}"/>
          </ac:spMkLst>
        </pc:spChg>
      </pc:sldChg>
    </pc:docChg>
  </pc:docChgLst>
  <pc:docChgLst>
    <pc:chgData name="Meyer Raphael (PAR-ES)" userId="79615dfe-ed48-4e74-a40f-4f7b034c1c27" providerId="ADAL" clId="{DE7C88A0-74DE-46DA-9412-192AAB9D7595}"/>
    <pc:docChg chg="undo custSel delSld modSld">
      <pc:chgData name="Meyer Raphael (PAR-ES)" userId="79615dfe-ed48-4e74-a40f-4f7b034c1c27" providerId="ADAL" clId="{DE7C88A0-74DE-46DA-9412-192AAB9D7595}" dt="2021-11-08T11:21:13.895" v="201" actId="1035"/>
      <pc:docMkLst>
        <pc:docMk/>
      </pc:docMkLst>
      <pc:sldChg chg="modSp mod">
        <pc:chgData name="Meyer Raphael (PAR-ES)" userId="79615dfe-ed48-4e74-a40f-4f7b034c1c27" providerId="ADAL" clId="{DE7C88A0-74DE-46DA-9412-192AAB9D7595}" dt="2021-11-08T11:05:51.260" v="10" actId="6549"/>
        <pc:sldMkLst>
          <pc:docMk/>
          <pc:sldMk cId="3808035539" sldId="270"/>
        </pc:sldMkLst>
        <pc:spChg chg="mod">
          <ac:chgData name="Meyer Raphael (PAR-ES)" userId="79615dfe-ed48-4e74-a40f-4f7b034c1c27" providerId="ADAL" clId="{DE7C88A0-74DE-46DA-9412-192AAB9D7595}" dt="2021-11-08T11:05:31.894" v="8"/>
          <ac:spMkLst>
            <pc:docMk/>
            <pc:sldMk cId="3808035539" sldId="270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05:51.260" v="10" actId="6549"/>
          <ac:spMkLst>
            <pc:docMk/>
            <pc:sldMk cId="3808035539" sldId="270"/>
            <ac:spMk id="6" creationId="{0148E78D-7FBB-46BC-A7E3-0EFE6D9E4679}"/>
          </ac:spMkLst>
        </pc:spChg>
      </pc:sldChg>
      <pc:sldChg chg="modSp mod">
        <pc:chgData name="Meyer Raphael (PAR-ES)" userId="79615dfe-ed48-4e74-a40f-4f7b034c1c27" providerId="ADAL" clId="{DE7C88A0-74DE-46DA-9412-192AAB9D7595}" dt="2021-11-08T11:10:34.123" v="44" actId="404"/>
        <pc:sldMkLst>
          <pc:docMk/>
          <pc:sldMk cId="3677740869" sldId="271"/>
        </pc:sldMkLst>
        <pc:spChg chg="mod">
          <ac:chgData name="Meyer Raphael (PAR-ES)" userId="79615dfe-ed48-4e74-a40f-4f7b034c1c27" providerId="ADAL" clId="{DE7C88A0-74DE-46DA-9412-192AAB9D7595}" dt="2021-11-08T11:05:40.478" v="9"/>
          <ac:spMkLst>
            <pc:docMk/>
            <pc:sldMk cId="3677740869" sldId="271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07:35.668" v="42" actId="207"/>
          <ac:spMkLst>
            <pc:docMk/>
            <pc:sldMk cId="3677740869" sldId="271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06:39.910" v="41" actId="1036"/>
          <ac:spMkLst>
            <pc:docMk/>
            <pc:sldMk cId="3677740869" sldId="271"/>
            <ac:spMk id="6" creationId="{43DF758D-1D72-4940-A1AE-B914B7A641D5}"/>
          </ac:spMkLst>
        </pc:spChg>
        <pc:spChg chg="mod">
          <ac:chgData name="Meyer Raphael (PAR-ES)" userId="79615dfe-ed48-4e74-a40f-4f7b034c1c27" providerId="ADAL" clId="{DE7C88A0-74DE-46DA-9412-192AAB9D7595}" dt="2021-11-08T11:03:43.200" v="5" actId="6549"/>
          <ac:spMkLst>
            <pc:docMk/>
            <pc:sldMk cId="3677740869" sldId="271"/>
            <ac:spMk id="7" creationId="{F89A807E-3A97-42E9-81E0-CE2025105F4C}"/>
          </ac:spMkLst>
        </pc:spChg>
        <pc:graphicFrameChg chg="mod">
          <ac:chgData name="Meyer Raphael (PAR-ES)" userId="79615dfe-ed48-4e74-a40f-4f7b034c1c27" providerId="ADAL" clId="{DE7C88A0-74DE-46DA-9412-192AAB9D7595}" dt="2021-11-08T11:10:34.123" v="44" actId="404"/>
          <ac:graphicFrameMkLst>
            <pc:docMk/>
            <pc:sldMk cId="3677740869" sldId="271"/>
            <ac:graphicFrameMk id="9" creationId="{00000000-0000-0000-0000-000000000000}"/>
          </ac:graphicFrameMkLst>
        </pc:graphicFrameChg>
      </pc:sldChg>
      <pc:sldChg chg="modSp mod">
        <pc:chgData name="Meyer Raphael (PAR-ES)" userId="79615dfe-ed48-4e74-a40f-4f7b034c1c27" providerId="ADAL" clId="{DE7C88A0-74DE-46DA-9412-192AAB9D7595}" dt="2021-11-08T11:17:15.274" v="119" actId="207"/>
        <pc:sldMkLst>
          <pc:docMk/>
          <pc:sldMk cId="1963209825" sldId="272"/>
        </pc:sldMkLst>
        <pc:spChg chg="mod">
          <ac:chgData name="Meyer Raphael (PAR-ES)" userId="79615dfe-ed48-4e74-a40f-4f7b034c1c27" providerId="ADAL" clId="{DE7C88A0-74DE-46DA-9412-192AAB9D7595}" dt="2021-11-08T11:15:24.270" v="92" actId="20577"/>
          <ac:spMkLst>
            <pc:docMk/>
            <pc:sldMk cId="1963209825" sldId="272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17:15.274" v="119" actId="207"/>
          <ac:spMkLst>
            <pc:docMk/>
            <pc:sldMk cId="1963209825" sldId="272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16:04.828" v="116" actId="1036"/>
          <ac:spMkLst>
            <pc:docMk/>
            <pc:sldMk cId="1963209825" sldId="272"/>
            <ac:spMk id="6" creationId="{CF6DBC6D-330A-4C20-9AEB-024C54AD5363}"/>
          </ac:spMkLst>
        </pc:spChg>
        <pc:spChg chg="mod">
          <ac:chgData name="Meyer Raphael (PAR-ES)" userId="79615dfe-ed48-4e74-a40f-4f7b034c1c27" providerId="ADAL" clId="{DE7C88A0-74DE-46DA-9412-192AAB9D7595}" dt="2021-11-08T11:15:31.902" v="93" actId="20577"/>
          <ac:spMkLst>
            <pc:docMk/>
            <pc:sldMk cId="1963209825" sldId="272"/>
            <ac:spMk id="7" creationId="{78F08A34-A86E-4774-9EC1-635781A0CFBC}"/>
          </ac:spMkLst>
        </pc:spChg>
        <pc:graphicFrameChg chg="mod">
          <ac:chgData name="Meyer Raphael (PAR-ES)" userId="79615dfe-ed48-4e74-a40f-4f7b034c1c27" providerId="ADAL" clId="{DE7C88A0-74DE-46DA-9412-192AAB9D7595}" dt="2021-11-08T11:16:24.678" v="118" actId="404"/>
          <ac:graphicFrameMkLst>
            <pc:docMk/>
            <pc:sldMk cId="1963209825" sldId="272"/>
            <ac:graphicFrameMk id="9" creationId="{00000000-0000-0000-0000-000000000000}"/>
          </ac:graphicFrameMkLst>
        </pc:graphicFrameChg>
      </pc:sldChg>
      <pc:sldChg chg="modSp mod">
        <pc:chgData name="Meyer Raphael (PAR-ES)" userId="79615dfe-ed48-4e74-a40f-4f7b034c1c27" providerId="ADAL" clId="{DE7C88A0-74DE-46DA-9412-192AAB9D7595}" dt="2021-11-08T11:21:13.895" v="201" actId="1035"/>
        <pc:sldMkLst>
          <pc:docMk/>
          <pc:sldMk cId="1065586608" sldId="273"/>
        </pc:sldMkLst>
        <pc:spChg chg="mod">
          <ac:chgData name="Meyer Raphael (PAR-ES)" userId="79615dfe-ed48-4e74-a40f-4f7b034c1c27" providerId="ADAL" clId="{DE7C88A0-74DE-46DA-9412-192AAB9D7595}" dt="2021-11-08T11:20:11.550" v="169" actId="20577"/>
          <ac:spMkLst>
            <pc:docMk/>
            <pc:sldMk cId="1065586608" sldId="273"/>
            <ac:spMk id="2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17:28.932" v="120" actId="207"/>
          <ac:spMkLst>
            <pc:docMk/>
            <pc:sldMk cId="1065586608" sldId="273"/>
            <ac:spMk id="3" creationId="{00000000-0000-0000-0000-000000000000}"/>
          </ac:spMkLst>
        </pc:spChg>
        <pc:spChg chg="mod">
          <ac:chgData name="Meyer Raphael (PAR-ES)" userId="79615dfe-ed48-4e74-a40f-4f7b034c1c27" providerId="ADAL" clId="{DE7C88A0-74DE-46DA-9412-192AAB9D7595}" dt="2021-11-08T11:21:13.895" v="201" actId="1035"/>
          <ac:spMkLst>
            <pc:docMk/>
            <pc:sldMk cId="1065586608" sldId="273"/>
            <ac:spMk id="6" creationId="{E0F162F0-F370-43B9-9CC4-2142C851FD99}"/>
          </ac:spMkLst>
        </pc:spChg>
        <pc:spChg chg="mod">
          <ac:chgData name="Meyer Raphael (PAR-ES)" userId="79615dfe-ed48-4e74-a40f-4f7b034c1c27" providerId="ADAL" clId="{DE7C88A0-74DE-46DA-9412-192AAB9D7595}" dt="2021-11-08T11:20:21.088" v="170" actId="6549"/>
          <ac:spMkLst>
            <pc:docMk/>
            <pc:sldMk cId="1065586608" sldId="273"/>
            <ac:spMk id="7" creationId="{79CA5D86-E4EE-4B06-939E-8A7198BAD8B9}"/>
          </ac:spMkLst>
        </pc:spChg>
        <pc:graphicFrameChg chg="mod">
          <ac:chgData name="Meyer Raphael (PAR-ES)" userId="79615dfe-ed48-4e74-a40f-4f7b034c1c27" providerId="ADAL" clId="{DE7C88A0-74DE-46DA-9412-192AAB9D7595}" dt="2021-11-08T11:20:57.540" v="174" actId="404"/>
          <ac:graphicFrameMkLst>
            <pc:docMk/>
            <pc:sldMk cId="1065586608" sldId="273"/>
            <ac:graphicFrameMk id="9" creationId="{00000000-0000-0000-0000-000000000000}"/>
          </ac:graphicFrameMkLst>
        </pc:graphicFrameChg>
      </pc:sldChg>
      <pc:sldChg chg="del">
        <pc:chgData name="Meyer Raphael (PAR-ES)" userId="79615dfe-ed48-4e74-a40f-4f7b034c1c27" providerId="ADAL" clId="{DE7C88A0-74DE-46DA-9412-192AAB9D7595}" dt="2021-11-08T10:59:24.534" v="0" actId="2696"/>
        <pc:sldMkLst>
          <pc:docMk/>
          <pc:sldMk cId="2540367841" sldId="274"/>
        </pc:sldMkLst>
      </pc:sldChg>
    </pc:docChg>
  </pc:docChgLst>
  <pc:docChgLst>
    <pc:chgData name="Weigel Stefan (PAR-ES)" userId="fd3b2067-2981-4ad8-bf3a-d2e1004e4fa8" providerId="ADAL" clId="{810092A7-32AC-41E8-9C31-9700D54B766C}"/>
    <pc:docChg chg="modSld">
      <pc:chgData name="Weigel Stefan (PAR-ES)" userId="fd3b2067-2981-4ad8-bf3a-d2e1004e4fa8" providerId="ADAL" clId="{810092A7-32AC-41E8-9C31-9700D54B766C}" dt="2021-09-03T09:16:09.993" v="613" actId="1038"/>
      <pc:docMkLst>
        <pc:docMk/>
      </pc:docMkLst>
      <pc:sldChg chg="modSp mod">
        <pc:chgData name="Weigel Stefan (PAR-ES)" userId="fd3b2067-2981-4ad8-bf3a-d2e1004e4fa8" providerId="ADAL" clId="{810092A7-32AC-41E8-9C31-9700D54B766C}" dt="2021-09-03T09:13:19.810" v="559" actId="1038"/>
        <pc:sldMkLst>
          <pc:docMk/>
          <pc:sldMk cId="1495152177" sldId="298"/>
        </pc:sldMkLst>
        <pc:spChg chg="mod">
          <ac:chgData name="Weigel Stefan (PAR-ES)" userId="fd3b2067-2981-4ad8-bf3a-d2e1004e4fa8" providerId="ADAL" clId="{810092A7-32AC-41E8-9C31-9700D54B766C}" dt="2021-09-03T09:13:19.810" v="559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Weigel Stefan (PAR-ES)" userId="fd3b2067-2981-4ad8-bf3a-d2e1004e4fa8" providerId="ADAL" clId="{810092A7-32AC-41E8-9C31-9700D54B766C}" dt="2021-09-03T09:13:19.810" v="559" actId="1038"/>
          <ac:spMkLst>
            <pc:docMk/>
            <pc:sldMk cId="1495152177" sldId="298"/>
            <ac:spMk id="13" creationId="{93412675-62AA-41D8-997C-4E877ED953A8}"/>
          </ac:spMkLst>
        </pc:spChg>
        <pc:graphicFrameChg chg="mod modGraphic">
          <ac:chgData name="Weigel Stefan (PAR-ES)" userId="fd3b2067-2981-4ad8-bf3a-d2e1004e4fa8" providerId="ADAL" clId="{810092A7-32AC-41E8-9C31-9700D54B766C}" dt="2021-09-03T09:10:15.777" v="531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Weigel Stefan (PAR-ES)" userId="fd3b2067-2981-4ad8-bf3a-d2e1004e4fa8" providerId="ADAL" clId="{810092A7-32AC-41E8-9C31-9700D54B766C}" dt="2021-09-03T09:13:19.810" v="559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Weigel Stefan (PAR-ES)" userId="fd3b2067-2981-4ad8-bf3a-d2e1004e4fa8" providerId="ADAL" clId="{810092A7-32AC-41E8-9C31-9700D54B766C}" dt="2021-09-03T09:14:42.160" v="585" actId="1038"/>
        <pc:sldMkLst>
          <pc:docMk/>
          <pc:sldMk cId="3590012689" sldId="365"/>
        </pc:sldMkLst>
        <pc:spChg chg="mod">
          <ac:chgData name="Weigel Stefan (PAR-ES)" userId="fd3b2067-2981-4ad8-bf3a-d2e1004e4fa8" providerId="ADAL" clId="{810092A7-32AC-41E8-9C31-9700D54B766C}" dt="2021-09-03T09:14:42.160" v="585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Weigel Stefan (PAR-ES)" userId="fd3b2067-2981-4ad8-bf3a-d2e1004e4fa8" providerId="ADAL" clId="{810092A7-32AC-41E8-9C31-9700D54B766C}" dt="2021-09-03T09:14:42.160" v="585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Weigel Stefan (PAR-ES)" userId="fd3b2067-2981-4ad8-bf3a-d2e1004e4fa8" providerId="ADAL" clId="{810092A7-32AC-41E8-9C31-9700D54B766C}" dt="2021-09-03T09:10:26.410" v="532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Weigel Stefan (PAR-ES)" userId="fd3b2067-2981-4ad8-bf3a-d2e1004e4fa8" providerId="ADAL" clId="{810092A7-32AC-41E8-9C31-9700D54B766C}" dt="2021-09-03T09:14:42.160" v="585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Weigel Stefan (PAR-ES)" userId="fd3b2067-2981-4ad8-bf3a-d2e1004e4fa8" providerId="ADAL" clId="{810092A7-32AC-41E8-9C31-9700D54B766C}" dt="2021-09-03T09:16:09.993" v="613" actId="1038"/>
        <pc:sldMkLst>
          <pc:docMk/>
          <pc:sldMk cId="689864941" sldId="366"/>
        </pc:sldMkLst>
        <pc:spChg chg="mod">
          <ac:chgData name="Weigel Stefan (PAR-ES)" userId="fd3b2067-2981-4ad8-bf3a-d2e1004e4fa8" providerId="ADAL" clId="{810092A7-32AC-41E8-9C31-9700D54B766C}" dt="2021-09-03T09:16:09.993" v="613" actId="1038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Weigel Stefan (PAR-ES)" userId="fd3b2067-2981-4ad8-bf3a-d2e1004e4fa8" providerId="ADAL" clId="{810092A7-32AC-41E8-9C31-9700D54B766C}" dt="2021-09-03T09:16:09.993" v="613" actId="1038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Weigel Stefan (PAR-ES)" userId="fd3b2067-2981-4ad8-bf3a-d2e1004e4fa8" providerId="ADAL" clId="{810092A7-32AC-41E8-9C31-9700D54B766C}" dt="2021-09-03T09:10:31.293" v="533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Weigel Stefan (PAR-ES)" userId="fd3b2067-2981-4ad8-bf3a-d2e1004e4fa8" providerId="ADAL" clId="{810092A7-32AC-41E8-9C31-9700D54B766C}" dt="2021-09-03T09:16:09.993" v="613" actId="1038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BBB1A706-ED97-4FE3-A763-5C40A5C5E6DA}"/>
    <pc:docChg chg="custSel addSld delSld modSld sldOrd">
      <pc:chgData name="Meyer Raphael (PAR-ES)" userId="79615dfe-ed48-4e74-a40f-4f7b034c1c27" providerId="ADAL" clId="{BBB1A706-ED97-4FE3-A763-5C40A5C5E6DA}" dt="2021-04-01T06:53:05.185" v="95" actId="27918"/>
      <pc:docMkLst>
        <pc:docMk/>
      </pc:docMkLst>
      <pc:sldChg chg="modSp mod">
        <pc:chgData name="Meyer Raphael (PAR-ES)" userId="79615dfe-ed48-4e74-a40f-4f7b034c1c27" providerId="ADAL" clId="{BBB1A706-ED97-4FE3-A763-5C40A5C5E6DA}" dt="2021-04-01T06:53:05.185" v="95" actId="27918"/>
        <pc:sldMkLst>
          <pc:docMk/>
          <pc:sldMk cId="1667945532" sldId="306"/>
        </pc:sldMkLst>
        <pc:spChg chg="mod">
          <ac:chgData name="Meyer Raphael (PAR-ES)" userId="79615dfe-ed48-4e74-a40f-4f7b034c1c27" providerId="ADAL" clId="{BBB1A706-ED97-4FE3-A763-5C40A5C5E6DA}" dt="2021-04-01T06:45:09.863" v="38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BBB1A706-ED97-4FE3-A763-5C40A5C5E6DA}" dt="2021-04-01T06:45:12.935" v="40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BBB1A706-ED97-4FE3-A763-5C40A5C5E6DA}" dt="2021-04-01T06:42:38.023" v="17" actId="20577"/>
          <ac:spMkLst>
            <pc:docMk/>
            <pc:sldMk cId="1667945532" sldId="306"/>
            <ac:spMk id="31" creationId="{7491A47D-CAD4-478D-8F3A-296FFCB799F9}"/>
          </ac:spMkLst>
        </pc:spChg>
      </pc:sldChg>
      <pc:sldChg chg="del">
        <pc:chgData name="Meyer Raphael (PAR-ES)" userId="79615dfe-ed48-4e74-a40f-4f7b034c1c27" providerId="ADAL" clId="{BBB1A706-ED97-4FE3-A763-5C40A5C5E6DA}" dt="2021-04-01T06:49:45.726" v="72" actId="2696"/>
        <pc:sldMkLst>
          <pc:docMk/>
          <pc:sldMk cId="205331994" sldId="340"/>
        </pc:sldMkLst>
      </pc:sldChg>
      <pc:sldChg chg="del">
        <pc:chgData name="Meyer Raphael (PAR-ES)" userId="79615dfe-ed48-4e74-a40f-4f7b034c1c27" providerId="ADAL" clId="{BBB1A706-ED97-4FE3-A763-5C40A5C5E6DA}" dt="2021-04-01T06:51:41.230" v="81" actId="2696"/>
        <pc:sldMkLst>
          <pc:docMk/>
          <pc:sldMk cId="3020850231" sldId="341"/>
        </pc:sldMkLst>
      </pc:sldChg>
      <pc:sldChg chg="addSp delSp modSp add mod ord">
        <pc:chgData name="Meyer Raphael (PAR-ES)" userId="79615dfe-ed48-4e74-a40f-4f7b034c1c27" providerId="ADAL" clId="{BBB1A706-ED97-4FE3-A763-5C40A5C5E6DA}" dt="2021-04-01T06:49:21.365" v="71"/>
        <pc:sldMkLst>
          <pc:docMk/>
          <pc:sldMk cId="2400256824" sldId="342"/>
        </pc:sldMkLst>
        <pc:spChg chg="mod">
          <ac:chgData name="Meyer Raphael (PAR-ES)" userId="79615dfe-ed48-4e74-a40f-4f7b034c1c27" providerId="ADAL" clId="{BBB1A706-ED97-4FE3-A763-5C40A5C5E6DA}" dt="2021-04-01T06:48:21.854" v="65"/>
          <ac:spMkLst>
            <pc:docMk/>
            <pc:sldMk cId="2400256824" sldId="34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BBB1A706-ED97-4FE3-A763-5C40A5C5E6DA}" dt="2021-04-01T06:49:04.849" v="70" actId="14100"/>
          <ac:spMkLst>
            <pc:docMk/>
            <pc:sldMk cId="2400256824" sldId="34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BB1A706-ED97-4FE3-A763-5C40A5C5E6DA}" dt="2021-04-01T06:48:29.914" v="66"/>
          <ac:spMkLst>
            <pc:docMk/>
            <pc:sldMk cId="2400256824" sldId="34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1" creationId="{41184D5F-FBBF-4CD3-B75D-763BCF9F6AB5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2" creationId="{AE1BFC7B-96D4-49BC-AF45-A7209D376ACE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3" creationId="{E1D06205-E8E0-4170-9E41-59DD1AD15781}"/>
          </ac:spMkLst>
        </pc:spChg>
        <pc:spChg chg="add mod">
          <ac:chgData name="Meyer Raphael (PAR-ES)" userId="79615dfe-ed48-4e74-a40f-4f7b034c1c27" providerId="ADAL" clId="{BBB1A706-ED97-4FE3-A763-5C40A5C5E6DA}" dt="2021-04-01T06:48:54.428" v="68"/>
          <ac:spMkLst>
            <pc:docMk/>
            <pc:sldMk cId="2400256824" sldId="342"/>
            <ac:spMk id="25" creationId="{9A5F5775-CBDF-482E-B9BE-416BC6E92517}"/>
          </ac:spMkLst>
        </pc:spChg>
        <pc:spChg chg="del">
          <ac:chgData name="Meyer Raphael (PAR-ES)" userId="79615dfe-ed48-4e74-a40f-4f7b034c1c27" providerId="ADAL" clId="{BBB1A706-ED97-4FE3-A763-5C40A5C5E6DA}" dt="2021-04-01T06:48:40.174" v="67" actId="478"/>
          <ac:spMkLst>
            <pc:docMk/>
            <pc:sldMk cId="2400256824" sldId="34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BB1A706-ED97-4FE3-A763-5C40A5C5E6DA}" dt="2021-04-01T06:49:21.365" v="71"/>
          <ac:spMkLst>
            <pc:docMk/>
            <pc:sldMk cId="2400256824" sldId="342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BBB1A706-ED97-4FE3-A763-5C40A5C5E6DA}" dt="2021-04-01T06:50:52.022" v="80" actId="14100"/>
        <pc:sldMkLst>
          <pc:docMk/>
          <pc:sldMk cId="684558250" sldId="343"/>
        </pc:sldMkLst>
        <pc:spChg chg="mod">
          <ac:chgData name="Meyer Raphael (PAR-ES)" userId="79615dfe-ed48-4e74-a40f-4f7b034c1c27" providerId="ADAL" clId="{BBB1A706-ED97-4FE3-A763-5C40A5C5E6DA}" dt="2021-04-01T06:50:20.052" v="75"/>
          <ac:spMkLst>
            <pc:docMk/>
            <pc:sldMk cId="684558250" sldId="34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BBB1A706-ED97-4FE3-A763-5C40A5C5E6DA}" dt="2021-04-01T06:50:38.479" v="78" actId="14100"/>
          <ac:spMkLst>
            <pc:docMk/>
            <pc:sldMk cId="684558250" sldId="34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BBB1A706-ED97-4FE3-A763-5C40A5C5E6DA}" dt="2021-04-01T06:50:29.235" v="76"/>
          <ac:spMkLst>
            <pc:docMk/>
            <pc:sldMk cId="684558250" sldId="34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1" creationId="{EE24A48E-A591-46C5-9789-694EC6B95109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2" creationId="{C5B0A92E-1DBA-4171-BB2B-45DB22E436BD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3" creationId="{ECA89489-F401-4596-8DF3-789301017FA9}"/>
          </ac:spMkLst>
        </pc:spChg>
        <pc:spChg chg="add mod">
          <ac:chgData name="Meyer Raphael (PAR-ES)" userId="79615dfe-ed48-4e74-a40f-4f7b034c1c27" providerId="ADAL" clId="{BBB1A706-ED97-4FE3-A763-5C40A5C5E6DA}" dt="2021-04-01T06:50:07.783" v="74"/>
          <ac:spMkLst>
            <pc:docMk/>
            <pc:sldMk cId="684558250" sldId="343"/>
            <ac:spMk id="25" creationId="{F70186C3-6432-4C78-8474-9E1B8C2E3799}"/>
          </ac:spMkLst>
        </pc:spChg>
        <pc:spChg chg="del">
          <ac:chgData name="Meyer Raphael (PAR-ES)" userId="79615dfe-ed48-4e74-a40f-4f7b034c1c27" providerId="ADAL" clId="{BBB1A706-ED97-4FE3-A763-5C40A5C5E6DA}" dt="2021-04-01T06:49:55.546" v="73" actId="478"/>
          <ac:spMkLst>
            <pc:docMk/>
            <pc:sldMk cId="684558250" sldId="34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BBB1A706-ED97-4FE3-A763-5C40A5C5E6DA}" dt="2021-04-01T06:50:52.022" v="80" actId="14100"/>
          <ac:spMkLst>
            <pc:docMk/>
            <pc:sldMk cId="684558250" sldId="343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38AF8AF8-3015-4A40-885D-1810E82E92DA}"/>
    <pc:docChg chg="delSld">
      <pc:chgData name="Meyer Raphael (PAR-ES)" userId="79615dfe-ed48-4e74-a40f-4f7b034c1c27" providerId="ADAL" clId="{38AF8AF8-3015-4A40-885D-1810E82E92DA}" dt="2022-03-09T15:47:26.635" v="0" actId="47"/>
      <pc:docMkLst>
        <pc:docMk/>
      </pc:docMkLst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2844382326" sldId="415"/>
        </pc:sldMkLst>
      </pc:sldChg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2251798312" sldId="416"/>
        </pc:sldMkLst>
      </pc:sldChg>
      <pc:sldChg chg="del">
        <pc:chgData name="Meyer Raphael (PAR-ES)" userId="79615dfe-ed48-4e74-a40f-4f7b034c1c27" providerId="ADAL" clId="{38AF8AF8-3015-4A40-885D-1810E82E92DA}" dt="2022-03-09T15:47:26.635" v="0" actId="47"/>
        <pc:sldMkLst>
          <pc:docMk/>
          <pc:sldMk cId="1913231849" sldId="417"/>
        </pc:sldMkLst>
      </pc:sldChg>
    </pc:docChg>
  </pc:docChgLst>
  <pc:docChgLst>
    <pc:chgData name="Meyer Raphael (PAR-ES)" userId="79615dfe-ed48-4e74-a40f-4f7b034c1c27" providerId="ADAL" clId="{0712858C-16EF-4F56-A99A-2501A98C8650}"/>
    <pc:docChg chg="undo custSel addSld modSld">
      <pc:chgData name="Meyer Raphael (PAR-ES)" userId="79615dfe-ed48-4e74-a40f-4f7b034c1c27" providerId="ADAL" clId="{0712858C-16EF-4F56-A99A-2501A98C8650}" dt="2021-10-07T13:56:46.888" v="380" actId="20577"/>
      <pc:docMkLst>
        <pc:docMk/>
      </pc:docMkLst>
      <pc:sldChg chg="addSp modSp mod">
        <pc:chgData name="Meyer Raphael (PAR-ES)" userId="79615dfe-ed48-4e74-a40f-4f7b034c1c27" providerId="ADAL" clId="{0712858C-16EF-4F56-A99A-2501A98C8650}" dt="2021-10-07T10:57:43.139" v="165" actId="1038"/>
        <pc:sldMkLst>
          <pc:docMk/>
          <pc:sldMk cId="2479672112" sldId="369"/>
        </pc:sldMkLst>
        <pc:spChg chg="mod ord">
          <ac:chgData name="Meyer Raphael (PAR-ES)" userId="79615dfe-ed48-4e74-a40f-4f7b034c1c27" providerId="ADAL" clId="{0712858C-16EF-4F56-A99A-2501A98C8650}" dt="2021-10-07T10:57:33.740" v="84" actId="166"/>
          <ac:spMkLst>
            <pc:docMk/>
            <pc:sldMk cId="2479672112" sldId="369"/>
            <ac:spMk id="6" creationId="{0EEE4EA3-E16E-424B-97F9-53A8F5D585AE}"/>
          </ac:spMkLst>
        </pc:spChg>
        <pc:spChg chg="add mod">
          <ac:chgData name="Meyer Raphael (PAR-ES)" userId="79615dfe-ed48-4e74-a40f-4f7b034c1c27" providerId="ADAL" clId="{0712858C-16EF-4F56-A99A-2501A98C8650}" dt="2021-10-07T10:57:43.139" v="165" actId="1038"/>
          <ac:spMkLst>
            <pc:docMk/>
            <pc:sldMk cId="2479672112" sldId="369"/>
            <ac:spMk id="16" creationId="{3730218D-3B66-4C1D-8690-924989D01B0B}"/>
          </ac:spMkLst>
        </pc:spChg>
        <pc:graphicFrameChg chg="mod">
          <ac:chgData name="Meyer Raphael (PAR-ES)" userId="79615dfe-ed48-4e74-a40f-4f7b034c1c27" providerId="ADAL" clId="{0712858C-16EF-4F56-A99A-2501A98C8650}" dt="2021-10-07T10:56:31.888" v="4" actId="1076"/>
          <ac:graphicFrameMkLst>
            <pc:docMk/>
            <pc:sldMk cId="2479672112" sldId="369"/>
            <ac:graphicFrameMk id="5" creationId="{4CF6AB8B-CAB9-4C7E-8E59-E00357A4D7F0}"/>
          </ac:graphicFrameMkLst>
        </pc:graphicFrameChg>
        <pc:graphicFrameChg chg="mod">
          <ac:chgData name="Meyer Raphael (PAR-ES)" userId="79615dfe-ed48-4e74-a40f-4f7b034c1c27" providerId="ADAL" clId="{0712858C-16EF-4F56-A99A-2501A98C8650}" dt="2021-10-07T10:57:14.295" v="83" actId="166"/>
          <ac:graphicFrameMkLst>
            <pc:docMk/>
            <pc:sldMk cId="2479672112" sldId="369"/>
            <ac:graphicFrameMk id="14" creationId="{448E30CC-0B60-4748-AEB6-C3648EB8AB40}"/>
          </ac:graphicFrameMkLst>
        </pc:graphicFrameChg>
      </pc:sldChg>
      <pc:sldChg chg="addSp delSp modSp add mod">
        <pc:chgData name="Meyer Raphael (PAR-ES)" userId="79615dfe-ed48-4e74-a40f-4f7b034c1c27" providerId="ADAL" clId="{0712858C-16EF-4F56-A99A-2501A98C8650}" dt="2021-10-07T13:56:46.888" v="380" actId="20577"/>
        <pc:sldMkLst>
          <pc:docMk/>
          <pc:sldMk cId="3462026173" sldId="370"/>
        </pc:sldMkLst>
        <pc:spChg chg="del mod">
          <ac:chgData name="Meyer Raphael (PAR-ES)" userId="79615dfe-ed48-4e74-a40f-4f7b034c1c27" providerId="ADAL" clId="{0712858C-16EF-4F56-A99A-2501A98C8650}" dt="2021-10-07T13:54:42.877" v="258" actId="478"/>
          <ac:spMkLst>
            <pc:docMk/>
            <pc:sldMk cId="3462026173" sldId="370"/>
            <ac:spMk id="2" creationId="{72711E6E-1416-465E-9A46-D62B6B2FD2A4}"/>
          </ac:spMkLst>
        </pc:spChg>
        <pc:spChg chg="mod">
          <ac:chgData name="Meyer Raphael (PAR-ES)" userId="79615dfe-ed48-4e74-a40f-4f7b034c1c27" providerId="ADAL" clId="{0712858C-16EF-4F56-A99A-2501A98C8650}" dt="2021-10-07T13:53:58.982" v="228" actId="6549"/>
          <ac:spMkLst>
            <pc:docMk/>
            <pc:sldMk cId="3462026173" sldId="370"/>
            <ac:spMk id="3" creationId="{C8768AF4-4D23-49CA-95CE-2763BC39243D}"/>
          </ac:spMkLst>
        </pc:spChg>
        <pc:spChg chg="mod">
          <ac:chgData name="Meyer Raphael (PAR-ES)" userId="79615dfe-ed48-4e74-a40f-4f7b034c1c27" providerId="ADAL" clId="{0712858C-16EF-4F56-A99A-2501A98C8650}" dt="2021-10-07T13:53:44.810" v="227" actId="1076"/>
          <ac:spMkLst>
            <pc:docMk/>
            <pc:sldMk cId="3462026173" sldId="370"/>
            <ac:spMk id="9" creationId="{42AA12ED-4579-4FE5-A07A-BC01B76928FB}"/>
          </ac:spMkLst>
        </pc:spChg>
        <pc:spChg chg="mod">
          <ac:chgData name="Meyer Raphael (PAR-ES)" userId="79615dfe-ed48-4e74-a40f-4f7b034c1c27" providerId="ADAL" clId="{0712858C-16EF-4F56-A99A-2501A98C8650}" dt="2021-10-07T13:52:27.066" v="182" actId="1076"/>
          <ac:spMkLst>
            <pc:docMk/>
            <pc:sldMk cId="3462026173" sldId="370"/>
            <ac:spMk id="12" creationId="{4DA2B71E-2CC2-4C38-BAAB-A71345A07B83}"/>
          </ac:spMkLst>
        </pc:spChg>
        <pc:spChg chg="mod">
          <ac:chgData name="Meyer Raphael (PAR-ES)" userId="79615dfe-ed48-4e74-a40f-4f7b034c1c27" providerId="ADAL" clId="{0712858C-16EF-4F56-A99A-2501A98C8650}" dt="2021-10-07T13:53:00.737" v="190" actId="1076"/>
          <ac:spMkLst>
            <pc:docMk/>
            <pc:sldMk cId="3462026173" sldId="370"/>
            <ac:spMk id="13" creationId="{B946C02A-50DE-42C7-A209-D603829BA4B1}"/>
          </ac:spMkLst>
        </pc:spChg>
        <pc:spChg chg="add del mod">
          <ac:chgData name="Meyer Raphael (PAR-ES)" userId="79615dfe-ed48-4e74-a40f-4f7b034c1c27" providerId="ADAL" clId="{0712858C-16EF-4F56-A99A-2501A98C8650}" dt="2021-10-07T13:54:52.282" v="261" actId="478"/>
          <ac:spMkLst>
            <pc:docMk/>
            <pc:sldMk cId="3462026173" sldId="370"/>
            <ac:spMk id="16" creationId="{CF108DDD-12CA-4DEF-8E2E-F43DE1FB0B06}"/>
          </ac:spMkLst>
        </pc:spChg>
        <pc:spChg chg="add del mod">
          <ac:chgData name="Meyer Raphael (PAR-ES)" userId="79615dfe-ed48-4e74-a40f-4f7b034c1c27" providerId="ADAL" clId="{0712858C-16EF-4F56-A99A-2501A98C8650}" dt="2021-10-07T13:54:47.554" v="260"/>
          <ac:spMkLst>
            <pc:docMk/>
            <pc:sldMk cId="3462026173" sldId="370"/>
            <ac:spMk id="17" creationId="{8C7C0310-CDAE-47DA-8551-E1C76E010A8B}"/>
          </ac:spMkLst>
        </pc:spChg>
        <pc:spChg chg="add del mod">
          <ac:chgData name="Meyer Raphael (PAR-ES)" userId="79615dfe-ed48-4e74-a40f-4f7b034c1c27" providerId="ADAL" clId="{0712858C-16EF-4F56-A99A-2501A98C8650}" dt="2021-10-07T13:54:47.554" v="260"/>
          <ac:spMkLst>
            <pc:docMk/>
            <pc:sldMk cId="3462026173" sldId="370"/>
            <ac:spMk id="18" creationId="{4FB579AC-665E-4EE6-BB19-C3D3977CC220}"/>
          </ac:spMkLst>
        </pc:spChg>
        <pc:spChg chg="add mod">
          <ac:chgData name="Meyer Raphael (PAR-ES)" userId="79615dfe-ed48-4e74-a40f-4f7b034c1c27" providerId="ADAL" clId="{0712858C-16EF-4F56-A99A-2501A98C8650}" dt="2021-10-07T13:55:47.688" v="324" actId="20577"/>
          <ac:spMkLst>
            <pc:docMk/>
            <pc:sldMk cId="3462026173" sldId="370"/>
            <ac:spMk id="19" creationId="{9FB4AF3B-D5AD-4F53-ABB0-E4CE1F5D8E5E}"/>
          </ac:spMkLst>
        </pc:spChg>
        <pc:spChg chg="add mod">
          <ac:chgData name="Meyer Raphael (PAR-ES)" userId="79615dfe-ed48-4e74-a40f-4f7b034c1c27" providerId="ADAL" clId="{0712858C-16EF-4F56-A99A-2501A98C8650}" dt="2021-10-07T13:56:46.888" v="380" actId="20577"/>
          <ac:spMkLst>
            <pc:docMk/>
            <pc:sldMk cId="3462026173" sldId="370"/>
            <ac:spMk id="20" creationId="{6D955C95-B626-44C6-B064-0754E67E37CF}"/>
          </ac:spMkLst>
        </pc:spChg>
        <pc:graphicFrameChg chg="add mod">
          <ac:chgData name="Meyer Raphael (PAR-ES)" userId="79615dfe-ed48-4e74-a40f-4f7b034c1c27" providerId="ADAL" clId="{0712858C-16EF-4F56-A99A-2501A98C8650}" dt="2021-10-07T13:53:07.540" v="192" actId="1076"/>
          <ac:graphicFrameMkLst>
            <pc:docMk/>
            <pc:sldMk cId="3462026173" sldId="370"/>
            <ac:graphicFrameMk id="10" creationId="{E856299E-9B60-478F-8674-1045505692C4}"/>
          </ac:graphicFrameMkLst>
        </pc:graphicFrameChg>
        <pc:picChg chg="del">
          <ac:chgData name="Meyer Raphael (PAR-ES)" userId="79615dfe-ed48-4e74-a40f-4f7b034c1c27" providerId="ADAL" clId="{0712858C-16EF-4F56-A99A-2501A98C8650}" dt="2021-10-07T13:48:23.805" v="167" actId="478"/>
          <ac:picMkLst>
            <pc:docMk/>
            <pc:sldMk cId="3462026173" sldId="370"/>
            <ac:picMk id="15" creationId="{55BD0271-4DD3-43E3-A3B9-E8F00535D21A}"/>
          </ac:picMkLst>
        </pc:picChg>
        <pc:cxnChg chg="mod">
          <ac:chgData name="Meyer Raphael (PAR-ES)" userId="79615dfe-ed48-4e74-a40f-4f7b034c1c27" providerId="ADAL" clId="{0712858C-16EF-4F56-A99A-2501A98C8650}" dt="2021-10-07T13:53:32.433" v="225" actId="14100"/>
          <ac:cxnSpMkLst>
            <pc:docMk/>
            <pc:sldMk cId="3462026173" sldId="370"/>
            <ac:cxnSpMk id="7" creationId="{D77902D2-9169-4095-AF09-B1A9DB2A7B74}"/>
          </ac:cxnSpMkLst>
        </pc:cxnChg>
        <pc:cxnChg chg="mod">
          <ac:chgData name="Meyer Raphael (PAR-ES)" userId="79615dfe-ed48-4e74-a40f-4f7b034c1c27" providerId="ADAL" clId="{0712858C-16EF-4F56-A99A-2501A98C8650}" dt="2021-10-07T13:53:36.676" v="226" actId="14100"/>
          <ac:cxnSpMkLst>
            <pc:docMk/>
            <pc:sldMk cId="3462026173" sldId="370"/>
            <ac:cxnSpMk id="11" creationId="{A9B79FFE-7EB4-42F9-AF46-169C3E5C72D5}"/>
          </ac:cxnSpMkLst>
        </pc:cxnChg>
      </pc:sldChg>
    </pc:docChg>
  </pc:docChgLst>
  <pc:docChgLst>
    <pc:chgData name="Meyer Raphael (PAR-ES)" userId="79615dfe-ed48-4e74-a40f-4f7b034c1c27" providerId="ADAL" clId="{6FC2220F-25B4-483E-8E4F-9E2FCA818304}"/>
    <pc:docChg chg="undo custSel modSld">
      <pc:chgData name="Meyer Raphael (PAR-ES)" userId="79615dfe-ed48-4e74-a40f-4f7b034c1c27" providerId="ADAL" clId="{6FC2220F-25B4-483E-8E4F-9E2FCA818304}" dt="2021-10-25T08:17:44.179" v="1021" actId="20577"/>
      <pc:docMkLst>
        <pc:docMk/>
      </pc:docMkLst>
      <pc:sldChg chg="modSp mod">
        <pc:chgData name="Meyer Raphael (PAR-ES)" userId="79615dfe-ed48-4e74-a40f-4f7b034c1c27" providerId="ADAL" clId="{6FC2220F-25B4-483E-8E4F-9E2FCA818304}" dt="2021-10-22T07:15:02.229" v="67" actId="1038"/>
        <pc:sldMkLst>
          <pc:docMk/>
          <pc:sldMk cId="2343299233" sldId="374"/>
        </pc:sldMkLst>
        <pc:spChg chg="mod">
          <ac:chgData name="Meyer Raphael (PAR-ES)" userId="79615dfe-ed48-4e74-a40f-4f7b034c1c27" providerId="ADAL" clId="{6FC2220F-25B4-483E-8E4F-9E2FCA818304}" dt="2021-10-22T07:15:02.229" v="67" actId="1038"/>
          <ac:spMkLst>
            <pc:docMk/>
            <pc:sldMk cId="2343299233" sldId="374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FC2220F-25B4-483E-8E4F-9E2FCA818304}" dt="2021-10-22T07:15:02.229" v="67" actId="1038"/>
          <ac:spMkLst>
            <pc:docMk/>
            <pc:sldMk cId="2343299233" sldId="374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6FC2220F-25B4-483E-8E4F-9E2FCA818304}" dt="2021-10-22T07:09:35.961" v="9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FC2220F-25B4-483E-8E4F-9E2FCA818304}" dt="2021-10-22T07:15:02.229" v="67" actId="1038"/>
          <ac:cxnSpMkLst>
            <pc:docMk/>
            <pc:sldMk cId="2343299233" sldId="374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FC2220F-25B4-483E-8E4F-9E2FCA818304}" dt="2021-10-22T07:15:39.555" v="77" actId="1037"/>
        <pc:sldMkLst>
          <pc:docMk/>
          <pc:sldMk cId="3759573184" sldId="375"/>
        </pc:sldMkLst>
        <pc:spChg chg="mod">
          <ac:chgData name="Meyer Raphael (PAR-ES)" userId="79615dfe-ed48-4e74-a40f-4f7b034c1c27" providerId="ADAL" clId="{6FC2220F-25B4-483E-8E4F-9E2FCA818304}" dt="2021-10-22T07:15:39.555" v="77" actId="1037"/>
          <ac:spMkLst>
            <pc:docMk/>
            <pc:sldMk cId="3759573184" sldId="37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FC2220F-25B4-483E-8E4F-9E2FCA818304}" dt="2021-10-22T07:15:39.555" v="77" actId="1037"/>
          <ac:spMkLst>
            <pc:docMk/>
            <pc:sldMk cId="3759573184" sldId="37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FC2220F-25B4-483E-8E4F-9E2FCA818304}" dt="2021-10-22T07:09:58.641" v="12" actId="20577"/>
          <ac:graphicFrameMkLst>
            <pc:docMk/>
            <pc:sldMk cId="3759573184" sldId="375"/>
            <ac:graphicFrameMk id="11" creationId="{622F4C5D-EB92-4061-B40F-47BBCBF5D8BD}"/>
          </ac:graphicFrameMkLst>
        </pc:graphicFrameChg>
        <pc:cxnChg chg="mod">
          <ac:chgData name="Meyer Raphael (PAR-ES)" userId="79615dfe-ed48-4e74-a40f-4f7b034c1c27" providerId="ADAL" clId="{6FC2220F-25B4-483E-8E4F-9E2FCA818304}" dt="2021-10-22T07:15:39.555" v="77" actId="1037"/>
          <ac:cxnSpMkLst>
            <pc:docMk/>
            <pc:sldMk cId="3759573184" sldId="37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6FC2220F-25B4-483E-8E4F-9E2FCA818304}" dt="2021-10-22T07:15:49.707" v="87" actId="1037"/>
        <pc:sldMkLst>
          <pc:docMk/>
          <pc:sldMk cId="3027727826" sldId="376"/>
        </pc:sldMkLst>
        <pc:spChg chg="mod">
          <ac:chgData name="Meyer Raphael (PAR-ES)" userId="79615dfe-ed48-4e74-a40f-4f7b034c1c27" providerId="ADAL" clId="{6FC2220F-25B4-483E-8E4F-9E2FCA818304}" dt="2021-10-22T07:15:49.707" v="87" actId="1037"/>
          <ac:spMkLst>
            <pc:docMk/>
            <pc:sldMk cId="3027727826" sldId="37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6FC2220F-25B4-483E-8E4F-9E2FCA818304}" dt="2021-10-22T07:15:49.707" v="87" actId="1037"/>
          <ac:spMkLst>
            <pc:docMk/>
            <pc:sldMk cId="3027727826" sldId="37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6FC2220F-25B4-483E-8E4F-9E2FCA818304}" dt="2021-10-22T07:10:06.131" v="15" actId="20577"/>
          <ac:graphicFrameMkLst>
            <pc:docMk/>
            <pc:sldMk cId="3027727826" sldId="37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6FC2220F-25B4-483E-8E4F-9E2FCA818304}" dt="2021-10-22T07:15:49.707" v="87" actId="1037"/>
          <ac:cxnSpMkLst>
            <pc:docMk/>
            <pc:sldMk cId="3027727826" sldId="376"/>
            <ac:cxnSpMk id="8" creationId="{6F3EB9D3-E612-42D9-859B-1905BD876C26}"/>
          </ac:cxnSpMkLst>
        </pc:cxnChg>
      </pc:sldChg>
      <pc:sldChg chg="addSp modSp mod">
        <pc:chgData name="Meyer Raphael (PAR-ES)" userId="79615dfe-ed48-4e74-a40f-4f7b034c1c27" providerId="ADAL" clId="{6FC2220F-25B4-483E-8E4F-9E2FCA818304}" dt="2021-10-25T07:43:51.061" v="868" actId="207"/>
        <pc:sldMkLst>
          <pc:docMk/>
          <pc:sldMk cId="1199121354" sldId="417"/>
        </pc:sldMkLst>
        <pc:spChg chg="add mod">
          <ac:chgData name="Meyer Raphael (PAR-ES)" userId="79615dfe-ed48-4e74-a40f-4f7b034c1c27" providerId="ADAL" clId="{6FC2220F-25B4-483E-8E4F-9E2FCA818304}" dt="2021-10-25T07:43:03.494" v="867" actId="1038"/>
          <ac:spMkLst>
            <pc:docMk/>
            <pc:sldMk cId="1199121354" sldId="417"/>
            <ac:spMk id="2" creationId="{D3072831-C6C5-4500-82D9-A4E697E149D4}"/>
          </ac:spMkLst>
        </pc:spChg>
        <pc:spChg chg="add mod">
          <ac:chgData name="Meyer Raphael (PAR-ES)" userId="79615dfe-ed48-4e74-a40f-4f7b034c1c27" providerId="ADAL" clId="{6FC2220F-25B4-483E-8E4F-9E2FCA818304}" dt="2021-10-25T07:43:51.061" v="868" actId="207"/>
          <ac:spMkLst>
            <pc:docMk/>
            <pc:sldMk cId="1199121354" sldId="417"/>
            <ac:spMk id="3" creationId="{73840E3E-6FD1-4C1A-8277-0FABBAB9146A}"/>
          </ac:spMkLst>
        </pc:spChg>
        <pc:spChg chg="add mod">
          <ac:chgData name="Meyer Raphael (PAR-ES)" userId="79615dfe-ed48-4e74-a40f-4f7b034c1c27" providerId="ADAL" clId="{6FC2220F-25B4-483E-8E4F-9E2FCA818304}" dt="2021-10-25T07:42:20.793" v="514" actId="1037"/>
          <ac:spMkLst>
            <pc:docMk/>
            <pc:sldMk cId="1199121354" sldId="417"/>
            <ac:spMk id="21" creationId="{DF06278D-3932-4CB6-A54D-3F3BA8DFD03F}"/>
          </ac:spMkLst>
        </pc:spChg>
      </pc:sldChg>
      <pc:sldChg chg="addSp modSp mod">
        <pc:chgData name="Meyer Raphael (PAR-ES)" userId="79615dfe-ed48-4e74-a40f-4f7b034c1c27" providerId="ADAL" clId="{6FC2220F-25B4-483E-8E4F-9E2FCA818304}" dt="2021-10-25T08:13:48.600" v="1007" actId="20577"/>
        <pc:sldMkLst>
          <pc:docMk/>
          <pc:sldMk cId="200941906" sldId="419"/>
        </pc:sldMkLst>
        <pc:spChg chg="add mod">
          <ac:chgData name="Meyer Raphael (PAR-ES)" userId="79615dfe-ed48-4e74-a40f-4f7b034c1c27" providerId="ADAL" clId="{6FC2220F-25B4-483E-8E4F-9E2FCA818304}" dt="2021-10-25T08:13:48.600" v="1007" actId="20577"/>
          <ac:spMkLst>
            <pc:docMk/>
            <pc:sldMk cId="200941906" sldId="419"/>
            <ac:spMk id="19" creationId="{C9D68B27-6022-4C1D-A210-C0037BB4C784}"/>
          </ac:spMkLst>
        </pc:spChg>
        <pc:spChg chg="add mod">
          <ac:chgData name="Meyer Raphael (PAR-ES)" userId="79615dfe-ed48-4e74-a40f-4f7b034c1c27" providerId="ADAL" clId="{6FC2220F-25B4-483E-8E4F-9E2FCA818304}" dt="2021-10-25T07:46:37.595" v="919" actId="1037"/>
          <ac:spMkLst>
            <pc:docMk/>
            <pc:sldMk cId="200941906" sldId="419"/>
            <ac:spMk id="20" creationId="{F24A071D-DF83-4BD8-A0DF-CECD20705BCD}"/>
          </ac:spMkLst>
        </pc:spChg>
        <pc:spChg chg="add mod">
          <ac:chgData name="Meyer Raphael (PAR-ES)" userId="79615dfe-ed48-4e74-a40f-4f7b034c1c27" providerId="ADAL" clId="{6FC2220F-25B4-483E-8E4F-9E2FCA818304}" dt="2021-10-25T07:46:37.595" v="919" actId="1037"/>
          <ac:spMkLst>
            <pc:docMk/>
            <pc:sldMk cId="200941906" sldId="419"/>
            <ac:spMk id="21" creationId="{FE118A8E-FAC4-48F2-B7D7-7F6392382158}"/>
          </ac:spMkLst>
        </pc:spChg>
      </pc:sldChg>
      <pc:sldChg chg="addSp delSp modSp mod">
        <pc:chgData name="Meyer Raphael (PAR-ES)" userId="79615dfe-ed48-4e74-a40f-4f7b034c1c27" providerId="ADAL" clId="{6FC2220F-25B4-483E-8E4F-9E2FCA818304}" dt="2021-10-25T08:17:44.179" v="1021" actId="20577"/>
        <pc:sldMkLst>
          <pc:docMk/>
          <pc:sldMk cId="3299254992" sldId="420"/>
        </pc:sldMkLst>
        <pc:spChg chg="add del">
          <ac:chgData name="Meyer Raphael (PAR-ES)" userId="79615dfe-ed48-4e74-a40f-4f7b034c1c27" providerId="ADAL" clId="{6FC2220F-25B4-483E-8E4F-9E2FCA818304}" dt="2021-10-25T07:52:17.577" v="922" actId="22"/>
          <ac:spMkLst>
            <pc:docMk/>
            <pc:sldMk cId="3299254992" sldId="420"/>
            <ac:spMk id="20" creationId="{D6244E50-AB50-40E7-8547-F26FCA7CF3A4}"/>
          </ac:spMkLst>
        </pc:spChg>
        <pc:spChg chg="add mod">
          <ac:chgData name="Meyer Raphael (PAR-ES)" userId="79615dfe-ed48-4e74-a40f-4f7b034c1c27" providerId="ADAL" clId="{6FC2220F-25B4-483E-8E4F-9E2FCA818304}" dt="2021-10-25T08:17:44.179" v="1021" actId="20577"/>
          <ac:spMkLst>
            <pc:docMk/>
            <pc:sldMk cId="3299254992" sldId="420"/>
            <ac:spMk id="21" creationId="{4B90160B-6648-45BB-A5C3-EB5B31E56152}"/>
          </ac:spMkLst>
        </pc:spChg>
        <pc:spChg chg="add mod">
          <ac:chgData name="Meyer Raphael (PAR-ES)" userId="79615dfe-ed48-4e74-a40f-4f7b034c1c27" providerId="ADAL" clId="{6FC2220F-25B4-483E-8E4F-9E2FCA818304}" dt="2021-10-25T07:53:01.205" v="968" actId="1038"/>
          <ac:spMkLst>
            <pc:docMk/>
            <pc:sldMk cId="3299254992" sldId="420"/>
            <ac:spMk id="22" creationId="{CFE96C0C-1138-4465-9CE6-8A98790C1BC3}"/>
          </ac:spMkLst>
        </pc:spChg>
        <pc:spChg chg="add mod">
          <ac:chgData name="Meyer Raphael (PAR-ES)" userId="79615dfe-ed48-4e74-a40f-4f7b034c1c27" providerId="ADAL" clId="{6FC2220F-25B4-483E-8E4F-9E2FCA818304}" dt="2021-10-25T07:53:01.205" v="968" actId="1038"/>
          <ac:spMkLst>
            <pc:docMk/>
            <pc:sldMk cId="3299254992" sldId="420"/>
            <ac:spMk id="23" creationId="{BFF0EC26-A771-4DBD-AB84-6E94F4A5A085}"/>
          </ac:spMkLst>
        </pc:spChg>
      </pc:sldChg>
    </pc:docChg>
  </pc:docChgLst>
  <pc:docChgLst>
    <pc:chgData name="Meyer Raphael (PAR-ES)" userId="79615dfe-ed48-4e74-a40f-4f7b034c1c27" providerId="ADAL" clId="{8F7AFD01-8FC7-4C21-BC24-E6066722842E}"/>
    <pc:docChg chg="delSld">
      <pc:chgData name="Meyer Raphael (PAR-ES)" userId="79615dfe-ed48-4e74-a40f-4f7b034c1c27" providerId="ADAL" clId="{8F7AFD01-8FC7-4C21-BC24-E6066722842E}" dt="2021-06-15T07:22:54.651" v="6" actId="2696"/>
      <pc:docMkLst>
        <pc:docMk/>
      </pc:docMkLst>
      <pc:sldChg chg="del">
        <pc:chgData name="Meyer Raphael (PAR-ES)" userId="79615dfe-ed48-4e74-a40f-4f7b034c1c27" providerId="ADAL" clId="{8F7AFD01-8FC7-4C21-BC24-E6066722842E}" dt="2021-06-15T07:22:09.401" v="1" actId="2696"/>
        <pc:sldMkLst>
          <pc:docMk/>
          <pc:sldMk cId="342226240" sldId="295"/>
        </pc:sldMkLst>
      </pc:sldChg>
      <pc:sldChg chg="del">
        <pc:chgData name="Meyer Raphael (PAR-ES)" userId="79615dfe-ed48-4e74-a40f-4f7b034c1c27" providerId="ADAL" clId="{8F7AFD01-8FC7-4C21-BC24-E6066722842E}" dt="2021-06-15T07:22:54.651" v="6" actId="2696"/>
        <pc:sldMkLst>
          <pc:docMk/>
          <pc:sldMk cId="1492035608" sldId="296"/>
        </pc:sldMkLst>
      </pc:sldChg>
      <pc:sldChg chg="del">
        <pc:chgData name="Meyer Raphael (PAR-ES)" userId="79615dfe-ed48-4e74-a40f-4f7b034c1c27" providerId="ADAL" clId="{8F7AFD01-8FC7-4C21-BC24-E6066722842E}" dt="2021-06-15T07:22:03.263" v="0" actId="2696"/>
        <pc:sldMkLst>
          <pc:docMk/>
          <pc:sldMk cId="1670059232" sldId="297"/>
        </pc:sldMkLst>
      </pc:sldChg>
      <pc:sldChg chg="del">
        <pc:chgData name="Meyer Raphael (PAR-ES)" userId="79615dfe-ed48-4e74-a40f-4f7b034c1c27" providerId="ADAL" clId="{8F7AFD01-8FC7-4C21-BC24-E6066722842E}" dt="2021-06-15T07:22:18.041" v="2" actId="2696"/>
        <pc:sldMkLst>
          <pc:docMk/>
          <pc:sldMk cId="1794381502" sldId="301"/>
        </pc:sldMkLst>
      </pc:sldChg>
      <pc:sldChg chg="del">
        <pc:chgData name="Meyer Raphael (PAR-ES)" userId="79615dfe-ed48-4e74-a40f-4f7b034c1c27" providerId="ADAL" clId="{8F7AFD01-8FC7-4C21-BC24-E6066722842E}" dt="2021-06-15T07:22:26.902" v="4" actId="2696"/>
        <pc:sldMkLst>
          <pc:docMk/>
          <pc:sldMk cId="2829123890" sldId="302"/>
        </pc:sldMkLst>
      </pc:sldChg>
      <pc:sldChg chg="del">
        <pc:chgData name="Meyer Raphael (PAR-ES)" userId="79615dfe-ed48-4e74-a40f-4f7b034c1c27" providerId="ADAL" clId="{8F7AFD01-8FC7-4C21-BC24-E6066722842E}" dt="2021-06-15T07:22:31.797" v="5" actId="2696"/>
        <pc:sldMkLst>
          <pc:docMk/>
          <pc:sldMk cId="220263692" sldId="303"/>
        </pc:sldMkLst>
      </pc:sldChg>
      <pc:sldChg chg="del">
        <pc:chgData name="Meyer Raphael (PAR-ES)" userId="79615dfe-ed48-4e74-a40f-4f7b034c1c27" providerId="ADAL" clId="{8F7AFD01-8FC7-4C21-BC24-E6066722842E}" dt="2021-06-15T07:22:23.185" v="3" actId="2696"/>
        <pc:sldMkLst>
          <pc:docMk/>
          <pc:sldMk cId="4199929677" sldId="304"/>
        </pc:sldMkLst>
      </pc:sldChg>
    </pc:docChg>
  </pc:docChgLst>
  <pc:docChgLst>
    <pc:chgData name="Meyer Raphael (PAR-ES)" userId="79615dfe-ed48-4e74-a40f-4f7b034c1c27" providerId="ADAL" clId="{247BE269-E262-497B-A794-CF645B369F21}"/>
    <pc:docChg chg="custSel modSld">
      <pc:chgData name="Meyer Raphael (PAR-ES)" userId="79615dfe-ed48-4e74-a40f-4f7b034c1c27" providerId="ADAL" clId="{247BE269-E262-497B-A794-CF645B369F21}" dt="2023-03-10T13:34:56.934" v="19" actId="27918"/>
      <pc:docMkLst>
        <pc:docMk/>
      </pc:docMkLst>
      <pc:sldChg chg="modSp mod">
        <pc:chgData name="Meyer Raphael (PAR-ES)" userId="79615dfe-ed48-4e74-a40f-4f7b034c1c27" providerId="ADAL" clId="{247BE269-E262-497B-A794-CF645B369F21}" dt="2023-03-10T13:34:56.934" v="19" actId="27918"/>
        <pc:sldMkLst>
          <pc:docMk/>
          <pc:sldMk cId="3865012081" sldId="415"/>
        </pc:sldMkLst>
        <pc:spChg chg="mod">
          <ac:chgData name="Meyer Raphael (PAR-ES)" userId="79615dfe-ed48-4e74-a40f-4f7b034c1c27" providerId="ADAL" clId="{247BE269-E262-497B-A794-CF645B369F21}" dt="2023-03-10T13:33:46.878" v="10"/>
          <ac:spMkLst>
            <pc:docMk/>
            <pc:sldMk cId="3865012081" sldId="415"/>
            <ac:spMk id="10" creationId="{A572A723-7466-42C5-BC49-15C6E380BE11}"/>
          </ac:spMkLst>
        </pc:spChg>
        <pc:spChg chg="mod">
          <ac:chgData name="Meyer Raphael (PAR-ES)" userId="79615dfe-ed48-4e74-a40f-4f7b034c1c27" providerId="ADAL" clId="{247BE269-E262-497B-A794-CF645B369F21}" dt="2023-03-10T13:31:52.425" v="7"/>
          <ac:spMkLst>
            <pc:docMk/>
            <pc:sldMk cId="3865012081" sldId="415"/>
            <ac:spMk id="11" creationId="{45495507-A500-4876-A7D7-039B7559AD0C}"/>
          </ac:spMkLst>
        </pc:spChg>
        <pc:spChg chg="mod">
          <ac:chgData name="Meyer Raphael (PAR-ES)" userId="79615dfe-ed48-4e74-a40f-4f7b034c1c27" providerId="ADAL" clId="{247BE269-E262-497B-A794-CF645B369F21}" dt="2023-03-10T13:33:54.752" v="16" actId="20577"/>
          <ac:spMkLst>
            <pc:docMk/>
            <pc:sldMk cId="3865012081" sldId="415"/>
            <ac:spMk id="12" creationId="{1A4657D7-3337-475E-8E67-E8F468A949AF}"/>
          </ac:spMkLst>
        </pc:spChg>
      </pc:sldChg>
    </pc:docChg>
  </pc:docChgLst>
  <pc:docChgLst>
    <pc:chgData name="Meyer Raphael (PAR-ES)" userId="79615dfe-ed48-4e74-a40f-4f7b034c1c27" providerId="ADAL" clId="{40A9BA90-785D-4DA2-BADF-77C405BC64A0}"/>
    <pc:docChg chg="undo custSel addSld delSld modSld sldOrd">
      <pc:chgData name="Meyer Raphael (PAR-ES)" userId="79615dfe-ed48-4e74-a40f-4f7b034c1c27" providerId="ADAL" clId="{40A9BA90-785D-4DA2-BADF-77C405BC64A0}" dt="2021-06-15T14:51:50.820" v="274"/>
      <pc:docMkLst>
        <pc:docMk/>
      </pc:docMkLst>
      <pc:sldChg chg="modSp mod">
        <pc:chgData name="Meyer Raphael (PAR-ES)" userId="79615dfe-ed48-4e74-a40f-4f7b034c1c27" providerId="ADAL" clId="{40A9BA90-785D-4DA2-BADF-77C405BC64A0}" dt="2021-06-15T14:37:09.270" v="158" actId="554"/>
        <pc:sldMkLst>
          <pc:docMk/>
          <pc:sldMk cId="1495152177" sldId="298"/>
        </pc:sldMkLst>
        <pc:spChg chg="mod">
          <ac:chgData name="Meyer Raphael (PAR-ES)" userId="79615dfe-ed48-4e74-a40f-4f7b034c1c27" providerId="ADAL" clId="{40A9BA90-785D-4DA2-BADF-77C405BC64A0}" dt="2021-06-15T14:29:25.246" v="81" actId="1036"/>
          <ac:spMkLst>
            <pc:docMk/>
            <pc:sldMk cId="1495152177" sldId="298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40A9BA90-785D-4DA2-BADF-77C405BC64A0}" dt="2021-06-15T14:29:45.581" v="85" actId="1076"/>
          <ac:spMkLst>
            <pc:docMk/>
            <pc:sldMk cId="1495152177" sldId="298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40A9BA90-785D-4DA2-BADF-77C405BC64A0}" dt="2021-06-15T14:37:09.270" v="158" actId="554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A9BA90-785D-4DA2-BADF-77C405BC64A0}" dt="2021-06-15T14:37:09.270" v="158" actId="554"/>
          <ac:spMkLst>
            <pc:docMk/>
            <pc:sldMk cId="1495152177" sldId="298"/>
            <ac:spMk id="13" creationId="{93412675-62AA-41D8-997C-4E877ED953A8}"/>
          </ac:spMkLst>
        </pc:spChg>
        <pc:graphicFrameChg chg="mod">
          <ac:chgData name="Meyer Raphael (PAR-ES)" userId="79615dfe-ed48-4e74-a40f-4f7b034c1c27" providerId="ADAL" clId="{40A9BA90-785D-4DA2-BADF-77C405BC64A0}" dt="2021-06-15T14:34:18.871" v="132" actId="693"/>
          <ac:graphicFrameMkLst>
            <pc:docMk/>
            <pc:sldMk cId="1495152177" sldId="298"/>
            <ac:graphicFrameMk id="5" creationId="{4CF6AB8B-CAB9-4C7E-8E59-E00357A4D7F0}"/>
          </ac:graphicFrameMkLst>
        </pc:graphicFrameChg>
        <pc:graphicFrameChg chg="mod">
          <ac:chgData name="Meyer Raphael (PAR-ES)" userId="79615dfe-ed48-4e74-a40f-4f7b034c1c27" providerId="ADAL" clId="{40A9BA90-785D-4DA2-BADF-77C405BC64A0}" dt="2021-06-15T14:29:54.178" v="105" actId="1036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A9BA90-785D-4DA2-BADF-77C405BC64A0}" dt="2021-06-15T14:35:14.473" v="157" actId="1037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del ord">
        <pc:chgData name="Meyer Raphael (PAR-ES)" userId="79615dfe-ed48-4e74-a40f-4f7b034c1c27" providerId="ADAL" clId="{40A9BA90-785D-4DA2-BADF-77C405BC64A0}" dt="2021-06-15T14:49:08.825" v="261" actId="47"/>
        <pc:sldMkLst>
          <pc:docMk/>
          <pc:sldMk cId="1559304935" sldId="363"/>
        </pc:sldMkLst>
        <pc:graphicFrameChg chg="mod">
          <ac:chgData name="Meyer Raphael (PAR-ES)" userId="79615dfe-ed48-4e74-a40f-4f7b034c1c27" providerId="ADAL" clId="{40A9BA90-785D-4DA2-BADF-77C405BC64A0}" dt="2021-06-15T14:32:38.587" v="131" actId="693"/>
          <ac:graphicFrameMkLst>
            <pc:docMk/>
            <pc:sldMk cId="1559304935" sldId="363"/>
            <ac:graphicFrameMk id="5" creationId="{4CF6AB8B-CAB9-4C7E-8E59-E00357A4D7F0}"/>
          </ac:graphicFrameMkLst>
        </pc:graphicFrameChg>
      </pc:sldChg>
      <pc:sldChg chg="del ord">
        <pc:chgData name="Meyer Raphael (PAR-ES)" userId="79615dfe-ed48-4e74-a40f-4f7b034c1c27" providerId="ADAL" clId="{40A9BA90-785D-4DA2-BADF-77C405BC64A0}" dt="2021-06-15T14:50:31.407" v="267" actId="47"/>
        <pc:sldMkLst>
          <pc:docMk/>
          <pc:sldMk cId="2043265091" sldId="364"/>
        </pc:sldMkLst>
      </pc:sldChg>
      <pc:sldChg chg="addSp delSp modSp add mod">
        <pc:chgData name="Meyer Raphael (PAR-ES)" userId="79615dfe-ed48-4e74-a40f-4f7b034c1c27" providerId="ADAL" clId="{40A9BA90-785D-4DA2-BADF-77C405BC64A0}" dt="2021-06-15T14:48:56.292" v="260" actId="207"/>
        <pc:sldMkLst>
          <pc:docMk/>
          <pc:sldMk cId="3590012689" sldId="365"/>
        </pc:sldMkLst>
        <pc:spChg chg="mod">
          <ac:chgData name="Meyer Raphael (PAR-ES)" userId="79615dfe-ed48-4e74-a40f-4f7b034c1c27" providerId="ADAL" clId="{40A9BA90-785D-4DA2-BADF-77C405BC64A0}" dt="2021-06-15T14:37:59.791" v="165"/>
          <ac:spMkLst>
            <pc:docMk/>
            <pc:sldMk cId="3590012689" sldId="365"/>
            <ac:spMk id="2" creationId="{A2DC317F-F1F4-4624-8FC1-3B68C1DBB3DA}"/>
          </ac:spMkLst>
        </pc:spChg>
        <pc:spChg chg="add del mod">
          <ac:chgData name="Meyer Raphael (PAR-ES)" userId="79615dfe-ed48-4e74-a40f-4f7b034c1c27" providerId="ADAL" clId="{40A9BA90-785D-4DA2-BADF-77C405BC64A0}" dt="2021-06-15T14:39:22.852" v="179" actId="1076"/>
          <ac:spMkLst>
            <pc:docMk/>
            <pc:sldMk cId="3590012689" sldId="365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40A9BA90-785D-4DA2-BADF-77C405BC64A0}" dt="2021-06-15T14:43:13.625" v="241"/>
          <ac:spMkLst>
            <pc:docMk/>
            <pc:sldMk cId="3590012689" sldId="365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40A9BA90-785D-4DA2-BADF-77C405BC64A0}" dt="2021-06-15T14:38:08.944" v="166"/>
          <ac:spMkLst>
            <pc:docMk/>
            <pc:sldMk cId="3590012689" sldId="365"/>
            <ac:spMk id="10" creationId="{077DFD58-E5EE-4B68-9325-D935DB04DD40}"/>
          </ac:spMkLst>
        </pc:spChg>
        <pc:graphicFrameChg chg="mod">
          <ac:chgData name="Meyer Raphael (PAR-ES)" userId="79615dfe-ed48-4e74-a40f-4f7b034c1c27" providerId="ADAL" clId="{40A9BA90-785D-4DA2-BADF-77C405BC64A0}" dt="2021-06-15T14:48:56.292" v="260" actId="207"/>
          <ac:graphicFrameMkLst>
            <pc:docMk/>
            <pc:sldMk cId="3590012689" sldId="365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40A9BA90-785D-4DA2-BADF-77C405BC64A0}" dt="2021-06-15T14:48:47.852" v="259" actId="13926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picChg chg="add del mod">
          <ac:chgData name="Meyer Raphael (PAR-ES)" userId="79615dfe-ed48-4e74-a40f-4f7b034c1c27" providerId="ADAL" clId="{40A9BA90-785D-4DA2-BADF-77C405BC64A0}" dt="2021-06-15T14:39:17.961" v="177"/>
          <ac:picMkLst>
            <pc:docMk/>
            <pc:sldMk cId="3590012689" sldId="365"/>
            <ac:picMk id="4" creationId="{A0221F0E-0FD9-413C-9DD8-9D1190B2427C}"/>
          </ac:picMkLst>
        </pc:picChg>
        <pc:picChg chg="add del mod">
          <ac:chgData name="Meyer Raphael (PAR-ES)" userId="79615dfe-ed48-4e74-a40f-4f7b034c1c27" providerId="ADAL" clId="{40A9BA90-785D-4DA2-BADF-77C405BC64A0}" dt="2021-06-15T14:42:39.552" v="240" actId="478"/>
          <ac:picMkLst>
            <pc:docMk/>
            <pc:sldMk cId="3590012689" sldId="365"/>
            <ac:picMk id="11" creationId="{7AB9421F-5F44-4705-9C2B-F02C9A51D5DC}"/>
          </ac:picMkLst>
        </pc:picChg>
      </pc:sldChg>
      <pc:sldChg chg="modSp add mod">
        <pc:chgData name="Meyer Raphael (PAR-ES)" userId="79615dfe-ed48-4e74-a40f-4f7b034c1c27" providerId="ADAL" clId="{40A9BA90-785D-4DA2-BADF-77C405BC64A0}" dt="2021-06-15T14:51:50.820" v="274"/>
        <pc:sldMkLst>
          <pc:docMk/>
          <pc:sldMk cId="689864941" sldId="366"/>
        </pc:sldMkLst>
        <pc:spChg chg="mod">
          <ac:chgData name="Meyer Raphael (PAR-ES)" userId="79615dfe-ed48-4e74-a40f-4f7b034c1c27" providerId="ADAL" clId="{40A9BA90-785D-4DA2-BADF-77C405BC64A0}" dt="2021-06-15T14:49:43.752" v="262"/>
          <ac:spMkLst>
            <pc:docMk/>
            <pc:sldMk cId="689864941" sldId="366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40A9BA90-785D-4DA2-BADF-77C405BC64A0}" dt="2021-06-15T14:50:09.714" v="264"/>
          <ac:spMkLst>
            <pc:docMk/>
            <pc:sldMk cId="689864941" sldId="366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40A9BA90-785D-4DA2-BADF-77C405BC64A0}" dt="2021-06-15T14:49:53.700" v="263"/>
          <ac:spMkLst>
            <pc:docMk/>
            <pc:sldMk cId="689864941" sldId="366"/>
            <ac:spMk id="10" creationId="{077DFD58-E5EE-4B68-9325-D935DB04DD40}"/>
          </ac:spMkLst>
        </pc:spChg>
        <pc:graphicFrameChg chg="mod">
          <ac:chgData name="Meyer Raphael (PAR-ES)" userId="79615dfe-ed48-4e74-a40f-4f7b034c1c27" providerId="ADAL" clId="{40A9BA90-785D-4DA2-BADF-77C405BC64A0}" dt="2021-06-15T14:50:20.856" v="265" actId="207"/>
          <ac:graphicFrameMkLst>
            <pc:docMk/>
            <pc:sldMk cId="689864941" sldId="366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40A9BA90-785D-4DA2-BADF-77C405BC64A0}" dt="2021-06-15T14:51:50.820" v="274"/>
          <ac:graphicFrameMkLst>
            <pc:docMk/>
            <pc:sldMk cId="689864941" sldId="366"/>
            <ac:graphicFrameMk id="9" creationId="{E1369C63-C4A7-403B-A03F-B004599F910A}"/>
          </ac:graphicFrameMkLst>
        </pc:graphicFrameChg>
      </pc:sldChg>
    </pc:docChg>
  </pc:docChgLst>
  <pc:docChgLst>
    <pc:chgData name="Weigel Stefan (KOM-PGA-VSF)" userId="fd3b2067-2981-4ad8-bf3a-d2e1004e4fa8" providerId="ADAL" clId="{E58961C8-12A7-4E0C-8D19-B5F32C4D6914}"/>
    <pc:docChg chg="modSld sldOrd">
      <pc:chgData name="Weigel Stefan (KOM-PGA-VSF)" userId="fd3b2067-2981-4ad8-bf3a-d2e1004e4fa8" providerId="ADAL" clId="{E58961C8-12A7-4E0C-8D19-B5F32C4D6914}" dt="2020-10-06T09:46:59.642" v="2"/>
      <pc:docMkLst>
        <pc:docMk/>
      </pc:docMkLst>
      <pc:sldChg chg="modTransition">
        <pc:chgData name="Weigel Stefan (KOM-PGA-VSF)" userId="fd3b2067-2981-4ad8-bf3a-d2e1004e4fa8" providerId="ADAL" clId="{E58961C8-12A7-4E0C-8D19-B5F32C4D6914}" dt="2020-10-06T09:46:57.109" v="1"/>
        <pc:sldMkLst>
          <pc:docMk/>
          <pc:sldMk cId="1624757107" sldId="293"/>
        </pc:sldMkLst>
      </pc:sldChg>
      <pc:sldChg chg="modTransition">
        <pc:chgData name="Weigel Stefan (KOM-PGA-VSF)" userId="fd3b2067-2981-4ad8-bf3a-d2e1004e4fa8" providerId="ADAL" clId="{E58961C8-12A7-4E0C-8D19-B5F32C4D6914}" dt="2020-10-06T09:46:59.642" v="2"/>
        <pc:sldMkLst>
          <pc:docMk/>
          <pc:sldMk cId="278967075" sldId="294"/>
        </pc:sldMkLst>
      </pc:sldChg>
      <pc:sldChg chg="ord">
        <pc:chgData name="Weigel Stefan (KOM-PGA-VSF)" userId="fd3b2067-2981-4ad8-bf3a-d2e1004e4fa8" providerId="ADAL" clId="{E58961C8-12A7-4E0C-8D19-B5F32C4D6914}" dt="2020-10-06T09:46:47.762" v="0"/>
        <pc:sldMkLst>
          <pc:docMk/>
          <pc:sldMk cId="342226240" sldId="295"/>
        </pc:sldMkLst>
      </pc:sldChg>
    </pc:docChg>
  </pc:docChgLst>
  <pc:docChgLst>
    <pc:chgData name="Meyer Raphael (PAR-ES)" userId="79615dfe-ed48-4e74-a40f-4f7b034c1c27" providerId="ADAL" clId="{5381B09C-6CC7-4512-B6AD-055336C6B097}"/>
    <pc:docChg chg="delSld">
      <pc:chgData name="Meyer Raphael (PAR-ES)" userId="79615dfe-ed48-4e74-a40f-4f7b034c1c27" providerId="ADAL" clId="{5381B09C-6CC7-4512-B6AD-055336C6B097}" dt="2021-11-08T11:32:43.108" v="0" actId="47"/>
      <pc:docMkLst>
        <pc:docMk/>
      </pc:docMkLst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3677740869" sldId="271"/>
        </pc:sldMkLst>
      </pc:sldChg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1963209825" sldId="272"/>
        </pc:sldMkLst>
      </pc:sldChg>
      <pc:sldChg chg="del">
        <pc:chgData name="Meyer Raphael (PAR-ES)" userId="79615dfe-ed48-4e74-a40f-4f7b034c1c27" providerId="ADAL" clId="{5381B09C-6CC7-4512-B6AD-055336C6B097}" dt="2021-11-08T11:32:43.108" v="0" actId="47"/>
        <pc:sldMkLst>
          <pc:docMk/>
          <pc:sldMk cId="1065586608" sldId="273"/>
        </pc:sldMkLst>
      </pc:sldChg>
    </pc:docChg>
  </pc:docChgLst>
  <pc:docChgLst>
    <pc:chgData name="Meyer Raphael (PAR-ES)" userId="79615dfe-ed48-4e74-a40f-4f7b034c1c27" providerId="ADAL" clId="{9C3B3081-711B-47CA-B6D3-9CEBB9DB5DFD}"/>
    <pc:docChg chg="undo redo custSel addSld delSld modSld sldOrd">
      <pc:chgData name="Meyer Raphael (PAR-ES)" userId="79615dfe-ed48-4e74-a40f-4f7b034c1c27" providerId="ADAL" clId="{9C3B3081-711B-47CA-B6D3-9CEBB9DB5DFD}" dt="2021-05-27T07:08:20.426" v="250" actId="27918"/>
      <pc:docMkLst>
        <pc:docMk/>
      </pc:docMkLst>
      <pc:sldChg chg="mod">
        <pc:chgData name="Meyer Raphael (PAR-ES)" userId="79615dfe-ed48-4e74-a40f-4f7b034c1c27" providerId="ADAL" clId="{9C3B3081-711B-47CA-B6D3-9CEBB9DB5DFD}" dt="2021-05-27T07:08:20.426" v="250" actId="27918"/>
        <pc:sldMkLst>
          <pc:docMk/>
          <pc:sldMk cId="1495152177" sldId="298"/>
        </pc:sldMkLst>
      </pc:sldChg>
      <pc:sldChg chg="modSp mod">
        <pc:chgData name="Meyer Raphael (PAR-ES)" userId="79615dfe-ed48-4e74-a40f-4f7b034c1c27" providerId="ADAL" clId="{9C3B3081-711B-47CA-B6D3-9CEBB9DB5DFD}" dt="2021-05-27T06:55:36.772" v="201" actId="552"/>
        <pc:sldMkLst>
          <pc:docMk/>
          <pc:sldMk cId="1667945532" sldId="306"/>
        </pc:sldMkLst>
        <pc:spChg chg="mod">
          <ac:chgData name="Meyer Raphael (PAR-ES)" userId="79615dfe-ed48-4e74-a40f-4f7b034c1c27" providerId="ADAL" clId="{9C3B3081-711B-47CA-B6D3-9CEBB9DB5DFD}" dt="2021-05-27T06:49:29.073" v="151" actId="1076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9C3B3081-711B-47CA-B6D3-9CEBB9DB5DFD}" dt="2021-05-27T06:55:16.262" v="199" actId="552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9C3B3081-711B-47CA-B6D3-9CEBB9DB5DFD}" dt="2021-05-27T06:55:36.772" v="201" actId="552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9C3B3081-711B-47CA-B6D3-9CEBB9DB5DFD}" dt="2021-05-27T06:55:16.262" v="199" actId="552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9C3B3081-711B-47CA-B6D3-9CEBB9DB5DFD}" dt="2021-05-27T06:55:36.772" v="201" actId="552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9C3B3081-711B-47CA-B6D3-9CEBB9DB5DFD}" dt="2021-05-27T06:40:29.524" v="68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cxnChg chg="mod">
          <ac:chgData name="Meyer Raphael (PAR-ES)" userId="79615dfe-ed48-4e74-a40f-4f7b034c1c27" providerId="ADAL" clId="{9C3B3081-711B-47CA-B6D3-9CEBB9DB5DFD}" dt="2021-05-27T06:48:40.115" v="146" actId="1076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9C3B3081-711B-47CA-B6D3-9CEBB9DB5DFD}" dt="2021-05-27T06:48:26.976" v="145" actId="1037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9C3B3081-711B-47CA-B6D3-9CEBB9DB5DFD}" dt="2021-05-27T06:54:57.089" v="198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9C3B3081-711B-47CA-B6D3-9CEBB9DB5DFD}" dt="2021-05-27T06:58:46.931" v="214" actId="2696"/>
        <pc:sldMkLst>
          <pc:docMk/>
          <pc:sldMk cId="1952189380" sldId="356"/>
        </pc:sldMkLst>
      </pc:sldChg>
      <pc:sldChg chg="modSp del mod">
        <pc:chgData name="Meyer Raphael (PAR-ES)" userId="79615dfe-ed48-4e74-a40f-4f7b034c1c27" providerId="ADAL" clId="{9C3B3081-711B-47CA-B6D3-9CEBB9DB5DFD}" dt="2021-05-27T06:59:59.827" v="224" actId="2696"/>
        <pc:sldMkLst>
          <pc:docMk/>
          <pc:sldMk cId="3480515475" sldId="357"/>
        </pc:sldMkLst>
        <pc:spChg chg="mod">
          <ac:chgData name="Meyer Raphael (PAR-ES)" userId="79615dfe-ed48-4e74-a40f-4f7b034c1c27" providerId="ADAL" clId="{9C3B3081-711B-47CA-B6D3-9CEBB9DB5DFD}" dt="2021-05-27T06:59:29.711" v="220" actId="20577"/>
          <ac:spMkLst>
            <pc:docMk/>
            <pc:sldMk cId="3480515475" sldId="357"/>
            <ac:spMk id="8" creationId="{5857C2A1-2CB8-4D4A-AEFD-E809BF73D04F}"/>
          </ac:spMkLst>
        </pc:spChg>
      </pc:sldChg>
      <pc:sldChg chg="addSp delSp modSp add mod ord">
        <pc:chgData name="Meyer Raphael (PAR-ES)" userId="79615dfe-ed48-4e74-a40f-4f7b034c1c27" providerId="ADAL" clId="{9C3B3081-711B-47CA-B6D3-9CEBB9DB5DFD}" dt="2021-05-27T06:58:32.197" v="213"/>
        <pc:sldMkLst>
          <pc:docMk/>
          <pc:sldMk cId="1357620443" sldId="359"/>
        </pc:sldMkLst>
        <pc:spChg chg="mod">
          <ac:chgData name="Meyer Raphael (PAR-ES)" userId="79615dfe-ed48-4e74-a40f-4f7b034c1c27" providerId="ADAL" clId="{9C3B3081-711B-47CA-B6D3-9CEBB9DB5DFD}" dt="2021-05-27T06:58:03.226" v="210"/>
          <ac:spMkLst>
            <pc:docMk/>
            <pc:sldMk cId="1357620443" sldId="359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C3B3081-711B-47CA-B6D3-9CEBB9DB5DFD}" dt="2021-05-27T06:58:17.657" v="212"/>
          <ac:spMkLst>
            <pc:docMk/>
            <pc:sldMk cId="1357620443" sldId="359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C3B3081-711B-47CA-B6D3-9CEBB9DB5DFD}" dt="2021-05-27T06:58:10.620" v="211"/>
          <ac:spMkLst>
            <pc:docMk/>
            <pc:sldMk cId="1357620443" sldId="359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1" creationId="{925F7354-10FA-48C5-92CE-49F9F8E62575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2" creationId="{74D5751A-9030-4AD6-B445-4C8B8C98FF78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3" creationId="{64EFDE9B-457B-4EF0-9004-B4241920D27B}"/>
          </ac:spMkLst>
        </pc:spChg>
        <pc:spChg chg="add mod">
          <ac:chgData name="Meyer Raphael (PAR-ES)" userId="79615dfe-ed48-4e74-a40f-4f7b034c1c27" providerId="ADAL" clId="{9C3B3081-711B-47CA-B6D3-9CEBB9DB5DFD}" dt="2021-05-27T06:57:55.348" v="209"/>
          <ac:spMkLst>
            <pc:docMk/>
            <pc:sldMk cId="1357620443" sldId="359"/>
            <ac:spMk id="25" creationId="{E3CB85A7-74FA-4AE2-AAE4-EE0E09B20508}"/>
          </ac:spMkLst>
        </pc:spChg>
        <pc:spChg chg="del">
          <ac:chgData name="Meyer Raphael (PAR-ES)" userId="79615dfe-ed48-4e74-a40f-4f7b034c1c27" providerId="ADAL" clId="{9C3B3081-711B-47CA-B6D3-9CEBB9DB5DFD}" dt="2021-05-27T06:57:46.158" v="208" actId="478"/>
          <ac:spMkLst>
            <pc:docMk/>
            <pc:sldMk cId="1357620443" sldId="359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C3B3081-711B-47CA-B6D3-9CEBB9DB5DFD}" dt="2021-05-27T06:58:32.197" v="213"/>
          <ac:spMkLst>
            <pc:docMk/>
            <pc:sldMk cId="1357620443" sldId="359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9C3B3081-711B-47CA-B6D3-9CEBB9DB5DFD}" dt="2021-05-27T06:59:48.985" v="223" actId="14100"/>
        <pc:sldMkLst>
          <pc:docMk/>
          <pc:sldMk cId="2316055797" sldId="360"/>
        </pc:sldMkLst>
        <pc:spChg chg="mod">
          <ac:chgData name="Meyer Raphael (PAR-ES)" userId="79615dfe-ed48-4e74-a40f-4f7b034c1c27" providerId="ADAL" clId="{9C3B3081-711B-47CA-B6D3-9CEBB9DB5DFD}" dt="2021-05-27T06:59:17.330" v="217"/>
          <ac:spMkLst>
            <pc:docMk/>
            <pc:sldMk cId="2316055797" sldId="36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9C3B3081-711B-47CA-B6D3-9CEBB9DB5DFD}" dt="2021-05-27T06:59:34.170" v="221"/>
          <ac:spMkLst>
            <pc:docMk/>
            <pc:sldMk cId="2316055797" sldId="36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9C3B3081-711B-47CA-B6D3-9CEBB9DB5DFD}" dt="2021-05-27T06:59:24.521" v="218"/>
          <ac:spMkLst>
            <pc:docMk/>
            <pc:sldMk cId="2316055797" sldId="36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1" creationId="{305CE7A0-585D-4B94-B71B-7CB1CCDAB621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2" creationId="{A51D6DF2-55B9-4EEE-B3DF-83505D1EC6C0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3" creationId="{A3EF9284-5DC4-4DDF-BE7D-B40AB2256FE2}"/>
          </ac:spMkLst>
        </pc:spChg>
        <pc:spChg chg="add mod">
          <ac:chgData name="Meyer Raphael (PAR-ES)" userId="79615dfe-ed48-4e74-a40f-4f7b034c1c27" providerId="ADAL" clId="{9C3B3081-711B-47CA-B6D3-9CEBB9DB5DFD}" dt="2021-05-27T06:59:08.197" v="216"/>
          <ac:spMkLst>
            <pc:docMk/>
            <pc:sldMk cId="2316055797" sldId="360"/>
            <ac:spMk id="25" creationId="{E1CC4D16-4833-4590-ABC6-5BA7344E003B}"/>
          </ac:spMkLst>
        </pc:spChg>
        <pc:spChg chg="del">
          <ac:chgData name="Meyer Raphael (PAR-ES)" userId="79615dfe-ed48-4e74-a40f-4f7b034c1c27" providerId="ADAL" clId="{9C3B3081-711B-47CA-B6D3-9CEBB9DB5DFD}" dt="2021-05-27T06:59:00.588" v="215" actId="478"/>
          <ac:spMkLst>
            <pc:docMk/>
            <pc:sldMk cId="2316055797" sldId="36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9C3B3081-711B-47CA-B6D3-9CEBB9DB5DFD}" dt="2021-05-27T06:59:48.985" v="223" actId="14100"/>
          <ac:spMkLst>
            <pc:docMk/>
            <pc:sldMk cId="2316055797" sldId="360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03B58AC3-EEA0-4B80-B319-B65A39D0367A}"/>
    <pc:docChg chg="custSel delSld modSld">
      <pc:chgData name="Meyer Raphael (PAR-ES)" userId="79615dfe-ed48-4e74-a40f-4f7b034c1c27" providerId="ADAL" clId="{03B58AC3-EEA0-4B80-B319-B65A39D0367A}" dt="2021-06-14T08:15:01.320" v="32" actId="478"/>
      <pc:docMkLst>
        <pc:docMk/>
      </pc:docMkLst>
      <pc:sldChg chg="addSp delSp modSp mod">
        <pc:chgData name="Meyer Raphael (PAR-ES)" userId="79615dfe-ed48-4e74-a40f-4f7b034c1c27" providerId="ADAL" clId="{03B58AC3-EEA0-4B80-B319-B65A39D0367A}" dt="2021-06-14T08:15:01.320" v="32" actId="478"/>
        <pc:sldMkLst>
          <pc:docMk/>
          <pc:sldMk cId="1495152177" sldId="298"/>
        </pc:sldMkLst>
        <pc:cxnChg chg="add del mod">
          <ac:chgData name="Meyer Raphael (PAR-ES)" userId="79615dfe-ed48-4e74-a40f-4f7b034c1c27" providerId="ADAL" clId="{03B58AC3-EEA0-4B80-B319-B65A39D0367A}" dt="2021-06-14T08:15:01.320" v="32" actId="478"/>
          <ac:cxnSpMkLst>
            <pc:docMk/>
            <pc:sldMk cId="1495152177" sldId="298"/>
            <ac:cxnSpMk id="9" creationId="{3D0914DF-E02F-4F5D-9F2B-08EF642F8FBC}"/>
          </ac:cxnSpMkLst>
        </pc:cxnChg>
      </pc:sldChg>
      <pc:sldChg chg="del">
        <pc:chgData name="Meyer Raphael (PAR-ES)" userId="79615dfe-ed48-4e74-a40f-4f7b034c1c27" providerId="ADAL" clId="{03B58AC3-EEA0-4B80-B319-B65A39D0367A}" dt="2021-06-14T08:01:54.366" v="0" actId="47"/>
        <pc:sldMkLst>
          <pc:docMk/>
          <pc:sldMk cId="2817904021" sldId="319"/>
        </pc:sldMkLst>
      </pc:sldChg>
      <pc:sldChg chg="del">
        <pc:chgData name="Meyer Raphael (PAR-ES)" userId="79615dfe-ed48-4e74-a40f-4f7b034c1c27" providerId="ADAL" clId="{03B58AC3-EEA0-4B80-B319-B65A39D0367A}" dt="2021-06-14T08:05:10.770" v="3" actId="2696"/>
        <pc:sldMkLst>
          <pc:docMk/>
          <pc:sldMk cId="202659337" sldId="320"/>
        </pc:sldMkLst>
      </pc:sldChg>
      <pc:sldChg chg="modSp mod">
        <pc:chgData name="Meyer Raphael (PAR-ES)" userId="79615dfe-ed48-4e74-a40f-4f7b034c1c27" providerId="ADAL" clId="{03B58AC3-EEA0-4B80-B319-B65A39D0367A}" dt="2021-06-14T08:09:52.886" v="25" actId="20577"/>
        <pc:sldMkLst>
          <pc:docMk/>
          <pc:sldMk cId="1559304935" sldId="363"/>
        </pc:sldMkLst>
        <pc:spChg chg="mod">
          <ac:chgData name="Meyer Raphael (PAR-ES)" userId="79615dfe-ed48-4e74-a40f-4f7b034c1c27" providerId="ADAL" clId="{03B58AC3-EEA0-4B80-B319-B65A39D0367A}" dt="2021-06-14T08:09:52.886" v="25" actId="20577"/>
          <ac:spMkLst>
            <pc:docMk/>
            <pc:sldMk cId="1559304935" sldId="363"/>
            <ac:spMk id="7" creationId="{51421822-C303-4FC2-BF5E-F4377E568635}"/>
          </ac:spMkLst>
        </pc:spChg>
      </pc:sldChg>
      <pc:sldChg chg="modSp mod">
        <pc:chgData name="Meyer Raphael (PAR-ES)" userId="79615dfe-ed48-4e74-a40f-4f7b034c1c27" providerId="ADAL" clId="{03B58AC3-EEA0-4B80-B319-B65A39D0367A}" dt="2021-06-14T08:09:43.934" v="19" actId="20577"/>
        <pc:sldMkLst>
          <pc:docMk/>
          <pc:sldMk cId="2043265091" sldId="364"/>
        </pc:sldMkLst>
        <pc:spChg chg="mod">
          <ac:chgData name="Meyer Raphael (PAR-ES)" userId="79615dfe-ed48-4e74-a40f-4f7b034c1c27" providerId="ADAL" clId="{03B58AC3-EEA0-4B80-B319-B65A39D0367A}" dt="2021-06-14T08:04:26.604" v="1"/>
          <ac:spMkLst>
            <pc:docMk/>
            <pc:sldMk cId="2043265091" sldId="364"/>
            <ac:spMk id="2" creationId="{A2DC317F-F1F4-4624-8FC1-3B68C1DBB3DA}"/>
          </ac:spMkLst>
        </pc:spChg>
        <pc:spChg chg="mod">
          <ac:chgData name="Meyer Raphael (PAR-ES)" userId="79615dfe-ed48-4e74-a40f-4f7b034c1c27" providerId="ADAL" clId="{03B58AC3-EEA0-4B80-B319-B65A39D0367A}" dt="2021-06-14T08:09:31.781" v="13" actId="1076"/>
          <ac:spMkLst>
            <pc:docMk/>
            <pc:sldMk cId="2043265091" sldId="364"/>
            <ac:spMk id="6" creationId="{0EEE4EA3-E16E-424B-97F9-53A8F5D585AE}"/>
          </ac:spMkLst>
        </pc:spChg>
        <pc:spChg chg="mod">
          <ac:chgData name="Meyer Raphael (PAR-ES)" userId="79615dfe-ed48-4e74-a40f-4f7b034c1c27" providerId="ADAL" clId="{03B58AC3-EEA0-4B80-B319-B65A39D0367A}" dt="2021-06-14T08:09:43.934" v="19" actId="20577"/>
          <ac:spMkLst>
            <pc:docMk/>
            <pc:sldMk cId="2043265091" sldId="364"/>
            <ac:spMk id="7" creationId="{51421822-C303-4FC2-BF5E-F4377E568635}"/>
          </ac:spMkLst>
        </pc:spChg>
        <pc:spChg chg="mod">
          <ac:chgData name="Meyer Raphael (PAR-ES)" userId="79615dfe-ed48-4e74-a40f-4f7b034c1c27" providerId="ADAL" clId="{03B58AC3-EEA0-4B80-B319-B65A39D0367A}" dt="2021-06-14T08:04:34.562" v="2"/>
          <ac:spMkLst>
            <pc:docMk/>
            <pc:sldMk cId="2043265091" sldId="364"/>
            <ac:spMk id="10" creationId="{077DFD58-E5EE-4B68-9325-D935DB04DD40}"/>
          </ac:spMkLst>
        </pc:spChg>
      </pc:sldChg>
    </pc:docChg>
  </pc:docChgLst>
  <pc:docChgLst>
    <pc:chgData name="Meyer Raphael (PAR-ES)" userId="79615dfe-ed48-4e74-a40f-4f7b034c1c27" providerId="ADAL" clId="{EAA1A0B4-0AC9-439E-AF8B-B8D190C4CB46}"/>
    <pc:docChg chg="modSld">
      <pc:chgData name="Meyer Raphael (PAR-ES)" userId="79615dfe-ed48-4e74-a40f-4f7b034c1c27" providerId="ADAL" clId="{EAA1A0B4-0AC9-439E-AF8B-B8D190C4CB46}" dt="2021-05-28T12:30:01.979" v="43" actId="1037"/>
      <pc:docMkLst>
        <pc:docMk/>
      </pc:docMkLst>
      <pc:sldChg chg="modSp mod">
        <pc:chgData name="Meyer Raphael (PAR-ES)" userId="79615dfe-ed48-4e74-a40f-4f7b034c1c27" providerId="ADAL" clId="{EAA1A0B4-0AC9-439E-AF8B-B8D190C4CB46}" dt="2021-05-28T12:30:01.979" v="43" actId="1037"/>
        <pc:sldMkLst>
          <pc:docMk/>
          <pc:sldMk cId="1495152177" sldId="298"/>
        </pc:sldMkLst>
        <pc:spChg chg="mod">
          <ac:chgData name="Meyer Raphael (PAR-ES)" userId="79615dfe-ed48-4e74-a40f-4f7b034c1c27" providerId="ADAL" clId="{EAA1A0B4-0AC9-439E-AF8B-B8D190C4CB46}" dt="2021-05-28T12:30:01.979" v="43" actId="1037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EAA1A0B4-0AC9-439E-AF8B-B8D190C4CB46}" dt="2021-05-28T12:30:01.979" v="43" actId="1037"/>
          <ac:spMkLst>
            <pc:docMk/>
            <pc:sldMk cId="1495152177" sldId="298"/>
            <ac:spMk id="13" creationId="{93412675-62AA-41D8-997C-4E877ED953A8}"/>
          </ac:spMkLst>
        </pc:spChg>
        <pc:cxnChg chg="mod">
          <ac:chgData name="Meyer Raphael (PAR-ES)" userId="79615dfe-ed48-4e74-a40f-4f7b034c1c27" providerId="ADAL" clId="{EAA1A0B4-0AC9-439E-AF8B-B8D190C4CB46}" dt="2021-05-28T12:30:01.979" v="43" actId="1037"/>
          <ac:cxnSpMkLst>
            <pc:docMk/>
            <pc:sldMk cId="1495152177" sldId="298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6CBE310B-8AD8-4E27-BE2B-82789F9F801F}"/>
    <pc:docChg chg="undo custSel addSld delSld modSld sldOrd">
      <pc:chgData name="Meyer Raphael (PAR-ES)" userId="79615dfe-ed48-4e74-a40f-4f7b034c1c27" providerId="ADAL" clId="{6CBE310B-8AD8-4E27-BE2B-82789F9F801F}" dt="2021-02-25T08:18:46.817" v="126" actId="2696"/>
      <pc:docMkLst>
        <pc:docMk/>
      </pc:docMkLst>
      <pc:sldChg chg="delSp modSp mod">
        <pc:chgData name="Meyer Raphael (PAR-ES)" userId="79615dfe-ed48-4e74-a40f-4f7b034c1c27" providerId="ADAL" clId="{6CBE310B-8AD8-4E27-BE2B-82789F9F801F}" dt="2021-02-25T08:14:28.668" v="102" actId="1038"/>
        <pc:sldMkLst>
          <pc:docMk/>
          <pc:sldMk cId="1667945532" sldId="306"/>
        </pc:sldMkLst>
        <pc:spChg chg="mod">
          <ac:chgData name="Meyer Raphael (PAR-ES)" userId="79615dfe-ed48-4e74-a40f-4f7b034c1c27" providerId="ADAL" clId="{6CBE310B-8AD8-4E27-BE2B-82789F9F801F}" dt="2021-02-25T07:48:08.820" v="1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6CBE310B-8AD8-4E27-BE2B-82789F9F801F}" dt="2021-02-25T07:48:46.976" v="11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6CBE310B-8AD8-4E27-BE2B-82789F9F801F}" dt="2021-02-25T07:54:24.328" v="53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6CBE310B-8AD8-4E27-BE2B-82789F9F801F}" dt="2021-02-25T07:49:12.400" v="15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6CBE310B-8AD8-4E27-BE2B-82789F9F801F}" dt="2021-02-25T07:51:57.390" v="34" actId="1076"/>
          <ac:spMkLst>
            <pc:docMk/>
            <pc:sldMk cId="1667945532" sldId="306"/>
            <ac:spMk id="32" creationId="{E65DDA4F-7190-4D5B-B875-6818D18C9F6E}"/>
          </ac:spMkLst>
        </pc:spChg>
        <pc:spChg chg="del">
          <ac:chgData name="Meyer Raphael (PAR-ES)" userId="79615dfe-ed48-4e74-a40f-4f7b034c1c27" providerId="ADAL" clId="{6CBE310B-8AD8-4E27-BE2B-82789F9F801F}" dt="2021-02-25T08:12:39.627" v="79" actId="478"/>
          <ac:spMkLst>
            <pc:docMk/>
            <pc:sldMk cId="1667945532" sldId="306"/>
            <ac:spMk id="33" creationId="{9EBB3871-416B-408E-B57A-A89D014D2D8E}"/>
          </ac:spMkLst>
        </pc:spChg>
        <pc:spChg chg="del mod">
          <ac:chgData name="Meyer Raphael (PAR-ES)" userId="79615dfe-ed48-4e74-a40f-4f7b034c1c27" providerId="ADAL" clId="{6CBE310B-8AD8-4E27-BE2B-82789F9F801F}" dt="2021-02-25T08:10:14.103" v="78" actId="478"/>
          <ac:spMkLst>
            <pc:docMk/>
            <pc:sldMk cId="1667945532" sldId="306"/>
            <ac:spMk id="37" creationId="{16628D91-C37D-41C8-A84A-DDEB3E2C1246}"/>
          </ac:spMkLst>
        </pc:spChg>
        <pc:graphicFrameChg chg="mod">
          <ac:chgData name="Meyer Raphael (PAR-ES)" userId="79615dfe-ed48-4e74-a40f-4f7b034c1c27" providerId="ADAL" clId="{6CBE310B-8AD8-4E27-BE2B-82789F9F801F}" dt="2021-02-25T08:03:18.828" v="75" actId="692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graphicFrameChg chg="mod">
          <ac:chgData name="Meyer Raphael (PAR-ES)" userId="79615dfe-ed48-4e74-a40f-4f7b034c1c27" providerId="ADAL" clId="{6CBE310B-8AD8-4E27-BE2B-82789F9F801F}" dt="2021-02-25T07:58:00.368" v="72"/>
          <ac:graphicFrameMkLst>
            <pc:docMk/>
            <pc:sldMk cId="1667945532" sldId="306"/>
            <ac:graphicFrameMk id="24" creationId="{B6049B58-D743-4BF8-ADBD-2CBD12961E56}"/>
          </ac:graphicFrameMkLst>
        </pc:graphicFrameChg>
        <pc:cxnChg chg="mod">
          <ac:chgData name="Meyer Raphael (PAR-ES)" userId="79615dfe-ed48-4e74-a40f-4f7b034c1c27" providerId="ADAL" clId="{6CBE310B-8AD8-4E27-BE2B-82789F9F801F}" dt="2021-02-25T08:14:28.668" v="102" actId="1038"/>
          <ac:cxnSpMkLst>
            <pc:docMk/>
            <pc:sldMk cId="1667945532" sldId="306"/>
            <ac:cxnSpMk id="20" creationId="{07FCC63F-5E2F-43DF-84ED-5FFEC92A0042}"/>
          </ac:cxnSpMkLst>
        </pc:cxnChg>
        <pc:cxnChg chg="mod">
          <ac:chgData name="Meyer Raphael (PAR-ES)" userId="79615dfe-ed48-4e74-a40f-4f7b034c1c27" providerId="ADAL" clId="{6CBE310B-8AD8-4E27-BE2B-82789F9F801F}" dt="2021-02-25T08:13:35.433" v="96" actId="1038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modSp">
        <pc:chgData name="Meyer Raphael (PAR-ES)" userId="79615dfe-ed48-4e74-a40f-4f7b034c1c27" providerId="ADAL" clId="{6CBE310B-8AD8-4E27-BE2B-82789F9F801F}" dt="2021-02-25T08:08:52.754" v="76" actId="692"/>
        <pc:sldMkLst>
          <pc:docMk/>
          <pc:sldMk cId="277025245" sldId="325"/>
        </pc:sldMkLst>
        <pc:graphicFrameChg chg="mod">
          <ac:chgData name="Meyer Raphael (PAR-ES)" userId="79615dfe-ed48-4e74-a40f-4f7b034c1c27" providerId="ADAL" clId="{6CBE310B-8AD8-4E27-BE2B-82789F9F801F}" dt="2021-02-25T08:08:52.754" v="76" actId="692"/>
          <ac:graphicFrameMkLst>
            <pc:docMk/>
            <pc:sldMk cId="277025245" sldId="325"/>
            <ac:graphicFrameMk id="5" creationId="{4CF6AB8B-CAB9-4C7E-8E59-E00357A4D7F0}"/>
          </ac:graphicFrameMkLst>
        </pc:graphicFrameChg>
      </pc:sldChg>
      <pc:sldChg chg="del">
        <pc:chgData name="Meyer Raphael (PAR-ES)" userId="79615dfe-ed48-4e74-a40f-4f7b034c1c27" providerId="ADAL" clId="{6CBE310B-8AD8-4E27-BE2B-82789F9F801F}" dt="2021-02-25T08:18:46.817" v="126" actId="2696"/>
        <pc:sldMkLst>
          <pc:docMk/>
          <pc:sldMk cId="1861201491" sldId="330"/>
        </pc:sldMkLst>
      </pc:sldChg>
      <pc:sldChg chg="add del">
        <pc:chgData name="Meyer Raphael (PAR-ES)" userId="79615dfe-ed48-4e74-a40f-4f7b034c1c27" providerId="ADAL" clId="{6CBE310B-8AD8-4E27-BE2B-82789F9F801F}" dt="2021-02-25T08:16:31.832" v="116" actId="2696"/>
        <pc:sldMkLst>
          <pc:docMk/>
          <pc:sldMk cId="1241728994" sldId="331"/>
        </pc:sldMkLst>
      </pc:sldChg>
      <pc:sldChg chg="addSp delSp modSp add ord">
        <pc:chgData name="Meyer Raphael (PAR-ES)" userId="79615dfe-ed48-4e74-a40f-4f7b034c1c27" providerId="ADAL" clId="{6CBE310B-8AD8-4E27-BE2B-82789F9F801F}" dt="2021-02-25T08:16:16.378" v="115"/>
        <pc:sldMkLst>
          <pc:docMk/>
          <pc:sldMk cId="423704220" sldId="332"/>
        </pc:sldMkLst>
        <pc:spChg chg="mod">
          <ac:chgData name="Meyer Raphael (PAR-ES)" userId="79615dfe-ed48-4e74-a40f-4f7b034c1c27" providerId="ADAL" clId="{6CBE310B-8AD8-4E27-BE2B-82789F9F801F}" dt="2021-02-25T08:15:33.131" v="111"/>
          <ac:spMkLst>
            <pc:docMk/>
            <pc:sldMk cId="423704220" sldId="33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CBE310B-8AD8-4E27-BE2B-82789F9F801F}" dt="2021-02-25T08:15:42.148" v="112"/>
          <ac:spMkLst>
            <pc:docMk/>
            <pc:sldMk cId="423704220" sldId="33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CBE310B-8AD8-4E27-BE2B-82789F9F801F}" dt="2021-02-25T08:15:23.424" v="110" actId="20577"/>
          <ac:spMkLst>
            <pc:docMk/>
            <pc:sldMk cId="423704220" sldId="332"/>
            <ac:spMk id="23" creationId="{FFA12097-F211-48E9-9363-90FAD8AD9709}"/>
          </ac:spMkLst>
        </pc:spChg>
        <pc:spChg chg="del">
          <ac:chgData name="Meyer Raphael (PAR-ES)" userId="79615dfe-ed48-4e74-a40f-4f7b034c1c27" providerId="ADAL" clId="{6CBE310B-8AD8-4E27-BE2B-82789F9F801F}" dt="2021-02-25T08:15:06.171" v="107" actId="478"/>
          <ac:spMkLst>
            <pc:docMk/>
            <pc:sldMk cId="423704220" sldId="33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CBE310B-8AD8-4E27-BE2B-82789F9F801F}" dt="2021-02-25T08:16:16.378" v="115"/>
          <ac:spMkLst>
            <pc:docMk/>
            <pc:sldMk cId="423704220" sldId="332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3" creationId="{8A51CEFF-8B52-4B83-B2C6-9CDE976D209A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6" creationId="{5F716302-3F0D-4853-98D4-E97820FB68B9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7" creationId="{206BFD9F-6DF9-4B3F-8A30-8B58021DD352}"/>
          </ac:spMkLst>
        </pc:spChg>
        <pc:spChg chg="add">
          <ac:chgData name="Meyer Raphael (PAR-ES)" userId="79615dfe-ed48-4e74-a40f-4f7b034c1c27" providerId="ADAL" clId="{6CBE310B-8AD8-4E27-BE2B-82789F9F801F}" dt="2021-02-25T08:15:19.713" v="108"/>
          <ac:spMkLst>
            <pc:docMk/>
            <pc:sldMk cId="423704220" sldId="332"/>
            <ac:spMk id="38" creationId="{32369B41-D077-4D71-8B1D-8E4EE3EDE857}"/>
          </ac:spMkLst>
        </pc:spChg>
      </pc:sldChg>
      <pc:sldChg chg="addSp delSp modSp add ord">
        <pc:chgData name="Meyer Raphael (PAR-ES)" userId="79615dfe-ed48-4e74-a40f-4f7b034c1c27" providerId="ADAL" clId="{6CBE310B-8AD8-4E27-BE2B-82789F9F801F}" dt="2021-02-25T08:18:18.939" v="125"/>
        <pc:sldMkLst>
          <pc:docMk/>
          <pc:sldMk cId="3676330928" sldId="333"/>
        </pc:sldMkLst>
        <pc:spChg chg="mod">
          <ac:chgData name="Meyer Raphael (PAR-ES)" userId="79615dfe-ed48-4e74-a40f-4f7b034c1c27" providerId="ADAL" clId="{6CBE310B-8AD8-4E27-BE2B-82789F9F801F}" dt="2021-02-25T08:18:08.332" v="124"/>
          <ac:spMkLst>
            <pc:docMk/>
            <pc:sldMk cId="3676330928" sldId="333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7" creationId="{BA3F9A72-0541-4D1F-8CD8-1C2B8074FA1B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CBE310B-8AD8-4E27-BE2B-82789F9F801F}" dt="2021-02-25T08:18:18.939" v="125"/>
          <ac:spMkLst>
            <pc:docMk/>
            <pc:sldMk cId="3676330928" sldId="333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CBE310B-8AD8-4E27-BE2B-82789F9F801F}" dt="2021-02-25T08:18:00.093" v="123" actId="20577"/>
          <ac:spMkLst>
            <pc:docMk/>
            <pc:sldMk cId="3676330928" sldId="333"/>
            <ac:spMk id="23" creationId="{EFB56E8A-C103-4BC3-B51E-38A988DAF639}"/>
          </ac:spMkLst>
        </pc:spChg>
        <pc:spChg chg="del">
          <ac:chgData name="Meyer Raphael (PAR-ES)" userId="79615dfe-ed48-4e74-a40f-4f7b034c1c27" providerId="ADAL" clId="{6CBE310B-8AD8-4E27-BE2B-82789F9F801F}" dt="2021-02-25T08:17:12.990" v="117" actId="478"/>
          <ac:spMkLst>
            <pc:docMk/>
            <pc:sldMk cId="3676330928" sldId="333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CBE310B-8AD8-4E27-BE2B-82789F9F801F}" dt="2021-02-25T08:17:48.568" v="121" actId="14100"/>
          <ac:spMkLst>
            <pc:docMk/>
            <pc:sldMk cId="3676330928" sldId="333"/>
            <ac:spMk id="27" creationId="{46A6B042-39EE-4A58-BBAA-13D52264B660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3" creationId="{BC605298-9673-4C17-8F44-23AE012CD8E2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6" creationId="{54F10397-7FCA-4852-BFE6-00CEA9B477F9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7" creationId="{3E7B73DC-69F6-4099-B97E-E95065CA3C5E}"/>
          </ac:spMkLst>
        </pc:spChg>
        <pc:spChg chg="add">
          <ac:chgData name="Meyer Raphael (PAR-ES)" userId="79615dfe-ed48-4e74-a40f-4f7b034c1c27" providerId="ADAL" clId="{6CBE310B-8AD8-4E27-BE2B-82789F9F801F}" dt="2021-02-25T08:17:26.339" v="118"/>
          <ac:spMkLst>
            <pc:docMk/>
            <pc:sldMk cId="3676330928" sldId="333"/>
            <ac:spMk id="38" creationId="{D91A3230-CB82-493C-822B-2A547E2C54D7}"/>
          </ac:spMkLst>
        </pc:spChg>
      </pc:sldChg>
    </pc:docChg>
  </pc:docChgLst>
  <pc:docChgLst>
    <pc:chgData name="Meyer Raphael (PAR-ES)" userId="79615dfe-ed48-4e74-a40f-4f7b034c1c27" providerId="ADAL" clId="{6DEBFCCA-05D0-4F82-BE10-06920730471D}"/>
    <pc:docChg chg="custSel addSld delSld modSld sldOrd">
      <pc:chgData name="Meyer Raphael (PAR-ES)" userId="79615dfe-ed48-4e74-a40f-4f7b034c1c27" providerId="ADAL" clId="{6DEBFCCA-05D0-4F82-BE10-06920730471D}" dt="2021-04-15T07:37:46.057" v="86" actId="47"/>
      <pc:docMkLst>
        <pc:docMk/>
      </pc:docMkLst>
      <pc:sldChg chg="modSp mod">
        <pc:chgData name="Meyer Raphael (PAR-ES)" userId="79615dfe-ed48-4e74-a40f-4f7b034c1c27" providerId="ADAL" clId="{6DEBFCCA-05D0-4F82-BE10-06920730471D}" dt="2021-04-15T07:32:45.364" v="59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6DEBFCCA-05D0-4F82-BE10-06920730471D}" dt="2021-04-15T07:27:57.561" v="3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6DEBFCCA-05D0-4F82-BE10-06920730471D}" dt="2021-04-15T07:32:29.106" v="51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6DEBFCCA-05D0-4F82-BE10-06920730471D}" dt="2021-04-15T07:32:00.350" v="45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6DEBFCCA-05D0-4F82-BE10-06920730471D}" dt="2021-04-15T07:32:45.364" v="59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6DEBFCCA-05D0-4F82-BE10-06920730471D}" dt="2021-04-15T07:32:06.981" v="47" actId="1076"/>
          <ac:spMkLst>
            <pc:docMk/>
            <pc:sldMk cId="1667945532" sldId="306"/>
            <ac:spMk id="32" creationId="{E65DDA4F-7190-4D5B-B875-6818D18C9F6E}"/>
          </ac:spMkLst>
        </pc:spChg>
      </pc:sldChg>
      <pc:sldChg chg="del">
        <pc:chgData name="Meyer Raphael (PAR-ES)" userId="79615dfe-ed48-4e74-a40f-4f7b034c1c27" providerId="ADAL" clId="{6DEBFCCA-05D0-4F82-BE10-06920730471D}" dt="2021-04-15T07:34:47.950" v="73" actId="47"/>
        <pc:sldMkLst>
          <pc:docMk/>
          <pc:sldMk cId="2164349284" sldId="344"/>
        </pc:sldMkLst>
      </pc:sldChg>
      <pc:sldChg chg="modSp del">
        <pc:chgData name="Meyer Raphael (PAR-ES)" userId="79615dfe-ed48-4e74-a40f-4f7b034c1c27" providerId="ADAL" clId="{6DEBFCCA-05D0-4F82-BE10-06920730471D}" dt="2021-04-15T07:37:46.057" v="86" actId="47"/>
        <pc:sldMkLst>
          <pc:docMk/>
          <pc:sldMk cId="2994949244" sldId="345"/>
        </pc:sldMkLst>
        <pc:spChg chg="mod">
          <ac:chgData name="Meyer Raphael (PAR-ES)" userId="79615dfe-ed48-4e74-a40f-4f7b034c1c27" providerId="ADAL" clId="{6DEBFCCA-05D0-4F82-BE10-06920730471D}" dt="2021-04-15T07:36:24.816" v="80"/>
          <ac:spMkLst>
            <pc:docMk/>
            <pc:sldMk cId="2994949244" sldId="345"/>
            <ac:spMk id="10" creationId="{077DFD58-E5EE-4B68-9325-D935DB04DD40}"/>
          </ac:spMkLst>
        </pc:spChg>
      </pc:sldChg>
      <pc:sldChg chg="del mod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586406932" sldId="346"/>
        </pc:sldMkLst>
      </pc:sldChg>
      <pc:sldChg chg="addSp delSp modSp add mod ord">
        <pc:chgData name="Meyer Raphael (PAR-ES)" userId="79615dfe-ed48-4e74-a40f-4f7b034c1c27" providerId="ADAL" clId="{6DEBFCCA-05D0-4F82-BE10-06920730471D}" dt="2021-04-15T07:34:21.687" v="72"/>
        <pc:sldMkLst>
          <pc:docMk/>
          <pc:sldMk cId="3784104885" sldId="346"/>
        </pc:sldMkLst>
        <pc:spChg chg="mod">
          <ac:chgData name="Meyer Raphael (PAR-ES)" userId="79615dfe-ed48-4e74-a40f-4f7b034c1c27" providerId="ADAL" clId="{6DEBFCCA-05D0-4F82-BE10-06920730471D}" dt="2021-04-15T07:33:45.670" v="68"/>
          <ac:spMkLst>
            <pc:docMk/>
            <pc:sldMk cId="3784104885" sldId="346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6DEBFCCA-05D0-4F82-BE10-06920730471D}" dt="2021-04-15T07:34:12.033" v="71" actId="14100"/>
          <ac:spMkLst>
            <pc:docMk/>
            <pc:sldMk cId="3784104885" sldId="346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DEBFCCA-05D0-4F82-BE10-06920730471D}" dt="2021-04-15T07:33:55.542" v="69"/>
          <ac:spMkLst>
            <pc:docMk/>
            <pc:sldMk cId="3784104885" sldId="346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1" creationId="{B3348783-C2A3-4CDA-A666-6E1A00E63A0B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2" creationId="{23343D9A-9EA2-4CF4-AF00-C15C92DD69D5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3" creationId="{36EF9DB8-EC1B-44EA-B107-5E0BEDAD9FA1}"/>
          </ac:spMkLst>
        </pc:spChg>
        <pc:spChg chg="add mod">
          <ac:chgData name="Meyer Raphael (PAR-ES)" userId="79615dfe-ed48-4e74-a40f-4f7b034c1c27" providerId="ADAL" clId="{6DEBFCCA-05D0-4F82-BE10-06920730471D}" dt="2021-04-15T07:33:36.815" v="67"/>
          <ac:spMkLst>
            <pc:docMk/>
            <pc:sldMk cId="3784104885" sldId="346"/>
            <ac:spMk id="25" creationId="{CD872F77-2E1A-4EA7-B6C2-6C90748B8F46}"/>
          </ac:spMkLst>
        </pc:spChg>
        <pc:spChg chg="del">
          <ac:chgData name="Meyer Raphael (PAR-ES)" userId="79615dfe-ed48-4e74-a40f-4f7b034c1c27" providerId="ADAL" clId="{6DEBFCCA-05D0-4F82-BE10-06920730471D}" dt="2021-04-15T07:33:19.504" v="66" actId="478"/>
          <ac:spMkLst>
            <pc:docMk/>
            <pc:sldMk cId="3784104885" sldId="346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DEBFCCA-05D0-4F82-BE10-06920730471D}" dt="2021-04-15T07:34:21.687" v="72"/>
          <ac:spMkLst>
            <pc:docMk/>
            <pc:sldMk cId="3784104885" sldId="346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6DEBFCCA-05D0-4F82-BE10-06920730471D}" dt="2021-04-15T07:37:15.896" v="85" actId="14100"/>
        <pc:sldMkLst>
          <pc:docMk/>
          <pc:sldMk cId="502819407" sldId="347"/>
        </pc:sldMkLst>
        <pc:spChg chg="mod">
          <ac:chgData name="Meyer Raphael (PAR-ES)" userId="79615dfe-ed48-4e74-a40f-4f7b034c1c27" providerId="ADAL" clId="{6DEBFCCA-05D0-4F82-BE10-06920730471D}" dt="2021-04-15T07:35:30.837" v="77"/>
          <ac:spMkLst>
            <pc:docMk/>
            <pc:sldMk cId="502819407" sldId="347"/>
            <ac:spMk id="2" creationId="{A2DC317F-F1F4-4624-8FC1-3B68C1DBB3DA}"/>
          </ac:spMkLst>
        </pc:spChg>
        <pc:spChg chg="del mod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6DEBFCCA-05D0-4F82-BE10-06920730471D}" dt="2021-04-15T07:36:58.883" v="83" actId="14100"/>
          <ac:spMkLst>
            <pc:docMk/>
            <pc:sldMk cId="502819407" sldId="347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6DEBFCCA-05D0-4F82-BE10-06920730471D}" dt="2021-04-15T07:36:32.510" v="81"/>
          <ac:spMkLst>
            <pc:docMk/>
            <pc:sldMk cId="502819407" sldId="347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1" creationId="{82E3811D-C7D4-49B1-8DD1-508B7BA22274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2" creationId="{8388360A-31D4-4BF2-A7AC-4BF71303E34C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3" creationId="{029F0FE2-A4C6-4D1B-96E5-87866EDC62C6}"/>
          </ac:spMkLst>
        </pc:spChg>
        <pc:spChg chg="add mod">
          <ac:chgData name="Meyer Raphael (PAR-ES)" userId="79615dfe-ed48-4e74-a40f-4f7b034c1c27" providerId="ADAL" clId="{6DEBFCCA-05D0-4F82-BE10-06920730471D}" dt="2021-04-15T07:35:20.299" v="76"/>
          <ac:spMkLst>
            <pc:docMk/>
            <pc:sldMk cId="502819407" sldId="347"/>
            <ac:spMk id="25" creationId="{CA73F05F-C635-4A84-9267-D4BE4D0AE82C}"/>
          </ac:spMkLst>
        </pc:spChg>
        <pc:spChg chg="del">
          <ac:chgData name="Meyer Raphael (PAR-ES)" userId="79615dfe-ed48-4e74-a40f-4f7b034c1c27" providerId="ADAL" clId="{6DEBFCCA-05D0-4F82-BE10-06920730471D}" dt="2021-04-15T07:35:00.196" v="75" actId="478"/>
          <ac:spMkLst>
            <pc:docMk/>
            <pc:sldMk cId="502819407" sldId="347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6DEBFCCA-05D0-4F82-BE10-06920730471D}" dt="2021-04-15T07:37:15.896" v="85" actId="14100"/>
          <ac:spMkLst>
            <pc:docMk/>
            <pc:sldMk cId="502819407" sldId="347"/>
            <ac:spMk id="27" creationId="{46A6B042-39EE-4A58-BBAA-13D52264B660}"/>
          </ac:spMkLst>
        </pc:spChg>
      </pc:sldChg>
      <pc:sldChg chg="del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3321596445" sldId="347"/>
        </pc:sldMkLst>
      </pc:sldChg>
      <pc:sldChg chg="del">
        <pc:chgData name="Meyer Raphael (PAR-ES)" userId="79615dfe-ed48-4e74-a40f-4f7b034c1c27" providerId="ADAL" clId="{6DEBFCCA-05D0-4F82-BE10-06920730471D}" dt="2021-04-15T07:28:11.029" v="6" actId="47"/>
        <pc:sldMkLst>
          <pc:docMk/>
          <pc:sldMk cId="3052738061" sldId="348"/>
        </pc:sldMkLst>
      </pc:sldChg>
    </pc:docChg>
  </pc:docChgLst>
  <pc:docChgLst>
    <pc:chgData name="Meyer Raphael (PAR-ES)" userId="79615dfe-ed48-4e74-a40f-4f7b034c1c27" providerId="ADAL" clId="{406498AA-FC02-4732-8D04-74CC3D33B241}"/>
    <pc:docChg chg="addSld modSld">
      <pc:chgData name="Meyer Raphael (PAR-ES)" userId="79615dfe-ed48-4e74-a40f-4f7b034c1c27" providerId="ADAL" clId="{406498AA-FC02-4732-8D04-74CC3D33B241}" dt="2021-10-14T12:43:36.532" v="60" actId="1037"/>
      <pc:docMkLst>
        <pc:docMk/>
      </pc:docMkLst>
      <pc:sldChg chg="modSp add mod">
        <pc:chgData name="Meyer Raphael (PAR-ES)" userId="79615dfe-ed48-4e74-a40f-4f7b034c1c27" providerId="ADAL" clId="{406498AA-FC02-4732-8D04-74CC3D33B241}" dt="2021-10-14T12:40:11.412" v="27" actId="1038"/>
        <pc:sldMkLst>
          <pc:docMk/>
          <pc:sldMk cId="2343299233" sldId="374"/>
        </pc:sldMkLst>
        <pc:spChg chg="mod">
          <ac:chgData name="Meyer Raphael (PAR-ES)" userId="79615dfe-ed48-4e74-a40f-4f7b034c1c27" providerId="ADAL" clId="{406498AA-FC02-4732-8D04-74CC3D33B241}" dt="2021-10-14T12:40:11.412" v="27" actId="1038"/>
          <ac:spMkLst>
            <pc:docMk/>
            <pc:sldMk cId="2343299233" sldId="374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6498AA-FC02-4732-8D04-74CC3D33B241}" dt="2021-10-14T12:40:11.412" v="27" actId="1038"/>
          <ac:spMkLst>
            <pc:docMk/>
            <pc:sldMk cId="2343299233" sldId="374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406498AA-FC02-4732-8D04-74CC3D33B241}" dt="2021-10-14T12:38:46.066" v="18" actId="20577"/>
          <ac:graphicFrameMkLst>
            <pc:docMk/>
            <pc:sldMk cId="2343299233" sldId="374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6498AA-FC02-4732-8D04-74CC3D33B241}" dt="2021-10-14T12:40:11.412" v="27" actId="1038"/>
          <ac:cxnSpMkLst>
            <pc:docMk/>
            <pc:sldMk cId="2343299233" sldId="374"/>
            <ac:cxnSpMk id="8" creationId="{6F3EB9D3-E612-42D9-859B-1905BD876C26}"/>
          </ac:cxnSpMkLst>
        </pc:cxnChg>
      </pc:sldChg>
      <pc:sldChg chg="modSp add mod">
        <pc:chgData name="Meyer Raphael (PAR-ES)" userId="79615dfe-ed48-4e74-a40f-4f7b034c1c27" providerId="ADAL" clId="{406498AA-FC02-4732-8D04-74CC3D33B241}" dt="2021-10-14T12:42:27.536" v="50" actId="1037"/>
        <pc:sldMkLst>
          <pc:docMk/>
          <pc:sldMk cId="3759573184" sldId="375"/>
        </pc:sldMkLst>
        <pc:spChg chg="mod">
          <ac:chgData name="Meyer Raphael (PAR-ES)" userId="79615dfe-ed48-4e74-a40f-4f7b034c1c27" providerId="ADAL" clId="{406498AA-FC02-4732-8D04-74CC3D33B241}" dt="2021-10-14T12:42:27.536" v="50" actId="1037"/>
          <ac:spMkLst>
            <pc:docMk/>
            <pc:sldMk cId="3759573184" sldId="37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6498AA-FC02-4732-8D04-74CC3D33B241}" dt="2021-10-14T12:42:27.536" v="50" actId="1037"/>
          <ac:spMkLst>
            <pc:docMk/>
            <pc:sldMk cId="3759573184" sldId="37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06498AA-FC02-4732-8D04-74CC3D33B241}" dt="2021-10-14T12:40:40.765" v="32" actId="20577"/>
          <ac:graphicFrameMkLst>
            <pc:docMk/>
            <pc:sldMk cId="3759573184" sldId="37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6498AA-FC02-4732-8D04-74CC3D33B241}" dt="2021-10-14T12:42:27.536" v="50" actId="1037"/>
          <ac:cxnSpMkLst>
            <pc:docMk/>
            <pc:sldMk cId="3759573184" sldId="375"/>
            <ac:cxnSpMk id="8" creationId="{6F3EB9D3-E612-42D9-859B-1905BD876C26}"/>
          </ac:cxnSpMkLst>
        </pc:cxnChg>
      </pc:sldChg>
      <pc:sldChg chg="modSp add mod">
        <pc:chgData name="Meyer Raphael (PAR-ES)" userId="79615dfe-ed48-4e74-a40f-4f7b034c1c27" providerId="ADAL" clId="{406498AA-FC02-4732-8D04-74CC3D33B241}" dt="2021-10-14T12:43:36.532" v="60" actId="1037"/>
        <pc:sldMkLst>
          <pc:docMk/>
          <pc:sldMk cId="3027727826" sldId="376"/>
        </pc:sldMkLst>
        <pc:spChg chg="mod">
          <ac:chgData name="Meyer Raphael (PAR-ES)" userId="79615dfe-ed48-4e74-a40f-4f7b034c1c27" providerId="ADAL" clId="{406498AA-FC02-4732-8D04-74CC3D33B241}" dt="2021-10-14T12:43:36.532" v="60" actId="1037"/>
          <ac:spMkLst>
            <pc:docMk/>
            <pc:sldMk cId="3027727826" sldId="37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406498AA-FC02-4732-8D04-74CC3D33B241}" dt="2021-10-14T12:43:36.532" v="60" actId="1037"/>
          <ac:spMkLst>
            <pc:docMk/>
            <pc:sldMk cId="3027727826" sldId="37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406498AA-FC02-4732-8D04-74CC3D33B241}" dt="2021-10-14T12:40:48.677" v="37" actId="20577"/>
          <ac:graphicFrameMkLst>
            <pc:docMk/>
            <pc:sldMk cId="3027727826" sldId="37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406498AA-FC02-4732-8D04-74CC3D33B241}" dt="2021-10-14T12:43:36.532" v="60" actId="1037"/>
          <ac:cxnSpMkLst>
            <pc:docMk/>
            <pc:sldMk cId="3027727826" sldId="37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E9CDB45E-1140-4018-8EC9-33D2ECEB95F1}"/>
    <pc:docChg chg="undo custSel modSld sldOrd">
      <pc:chgData name="Meyer Raphael (PAR-ES)" userId="79615dfe-ed48-4e74-a40f-4f7b034c1c27" providerId="ADAL" clId="{E9CDB45E-1140-4018-8EC9-33D2ECEB95F1}" dt="2021-06-17T07:29:28.117" v="133" actId="27918"/>
      <pc:docMkLst>
        <pc:docMk/>
      </pc:docMkLst>
      <pc:sldChg chg="modSp mod ord">
        <pc:chgData name="Meyer Raphael (PAR-ES)" userId="79615dfe-ed48-4e74-a40f-4f7b034c1c27" providerId="ADAL" clId="{E9CDB45E-1140-4018-8EC9-33D2ECEB95F1}" dt="2021-06-17T07:27:44.033" v="126" actId="20577"/>
        <pc:sldMkLst>
          <pc:docMk/>
          <pc:sldMk cId="1495152177" sldId="298"/>
        </pc:sldMkLst>
        <pc:graphicFrameChg chg="modGraphic">
          <ac:chgData name="Meyer Raphael (PAR-ES)" userId="79615dfe-ed48-4e74-a40f-4f7b034c1c27" providerId="ADAL" clId="{E9CDB45E-1140-4018-8EC9-33D2ECEB95F1}" dt="2021-06-17T07:27:44.033" v="126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1667945532" sldId="306"/>
        </pc:sldMkLst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4233813445" sldId="361"/>
        </pc:sldMkLst>
      </pc:sldChg>
      <pc:sldChg chg="modTransition">
        <pc:chgData name="Meyer Raphael (PAR-ES)" userId="79615dfe-ed48-4e74-a40f-4f7b034c1c27" providerId="ADAL" clId="{E9CDB45E-1140-4018-8EC9-33D2ECEB95F1}" dt="2021-06-17T07:27:32.144" v="124"/>
        <pc:sldMkLst>
          <pc:docMk/>
          <pc:sldMk cId="2720568063" sldId="362"/>
        </pc:sldMkLst>
      </pc:sldChg>
      <pc:sldChg chg="modSp mod ord">
        <pc:chgData name="Meyer Raphael (PAR-ES)" userId="79615dfe-ed48-4e74-a40f-4f7b034c1c27" providerId="ADAL" clId="{E9CDB45E-1140-4018-8EC9-33D2ECEB95F1}" dt="2021-06-17T07:29:28.117" v="133" actId="27918"/>
        <pc:sldMkLst>
          <pc:docMk/>
          <pc:sldMk cId="3590012689" sldId="365"/>
        </pc:sldMkLst>
        <pc:spChg chg="mod">
          <ac:chgData name="Meyer Raphael (PAR-ES)" userId="79615dfe-ed48-4e74-a40f-4f7b034c1c27" providerId="ADAL" clId="{E9CDB45E-1140-4018-8EC9-33D2ECEB95F1}" dt="2021-06-16T12:02:45.223" v="40" actId="1076"/>
          <ac:spMkLst>
            <pc:docMk/>
            <pc:sldMk cId="3590012689" sldId="365"/>
            <ac:spMk id="6" creationId="{0EEE4EA3-E16E-424B-97F9-53A8F5D585AE}"/>
          </ac:spMkLst>
        </pc:spChg>
        <pc:graphicFrameChg chg="mod">
          <ac:chgData name="Meyer Raphael (PAR-ES)" userId="79615dfe-ed48-4e74-a40f-4f7b034c1c27" providerId="ADAL" clId="{E9CDB45E-1140-4018-8EC9-33D2ECEB95F1}" dt="2021-06-16T12:02:38.755" v="39" actId="2084"/>
          <ac:graphicFrameMkLst>
            <pc:docMk/>
            <pc:sldMk cId="3590012689" sldId="365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E9CDB45E-1140-4018-8EC9-33D2ECEB95F1}" dt="2021-06-17T07:27:49.046" v="128" actId="20577"/>
          <ac:graphicFrameMkLst>
            <pc:docMk/>
            <pc:sldMk cId="3590012689" sldId="365"/>
            <ac:graphicFrameMk id="9" creationId="{E1369C63-C4A7-403B-A03F-B004599F910A}"/>
          </ac:graphicFrameMkLst>
        </pc:graphicFrameChg>
      </pc:sldChg>
      <pc:sldChg chg="modSp mod ord">
        <pc:chgData name="Meyer Raphael (PAR-ES)" userId="79615dfe-ed48-4e74-a40f-4f7b034c1c27" providerId="ADAL" clId="{E9CDB45E-1140-4018-8EC9-33D2ECEB95F1}" dt="2021-06-17T07:27:52.158" v="130" actId="20577"/>
        <pc:sldMkLst>
          <pc:docMk/>
          <pc:sldMk cId="689864941" sldId="366"/>
        </pc:sldMkLst>
        <pc:spChg chg="mod">
          <ac:chgData name="Meyer Raphael (PAR-ES)" userId="79615dfe-ed48-4e74-a40f-4f7b034c1c27" providerId="ADAL" clId="{E9CDB45E-1140-4018-8EC9-33D2ECEB95F1}" dt="2021-06-16T12:03:59.776" v="47" actId="1076"/>
          <ac:spMkLst>
            <pc:docMk/>
            <pc:sldMk cId="689864941" sldId="366"/>
            <ac:spMk id="6" creationId="{0EEE4EA3-E16E-424B-97F9-53A8F5D585AE}"/>
          </ac:spMkLst>
        </pc:spChg>
        <pc:graphicFrameChg chg="mod">
          <ac:chgData name="Meyer Raphael (PAR-ES)" userId="79615dfe-ed48-4e74-a40f-4f7b034c1c27" providerId="ADAL" clId="{E9CDB45E-1140-4018-8EC9-33D2ECEB95F1}" dt="2021-06-16T12:03:53.131" v="45" actId="2084"/>
          <ac:graphicFrameMkLst>
            <pc:docMk/>
            <pc:sldMk cId="689864941" sldId="366"/>
            <ac:graphicFrameMk id="5" creationId="{4CF6AB8B-CAB9-4C7E-8E59-E00357A4D7F0}"/>
          </ac:graphicFrameMkLst>
        </pc:graphicFrameChg>
        <pc:graphicFrameChg chg="mod modGraphic">
          <ac:chgData name="Meyer Raphael (PAR-ES)" userId="79615dfe-ed48-4e74-a40f-4f7b034c1c27" providerId="ADAL" clId="{E9CDB45E-1140-4018-8EC9-33D2ECEB95F1}" dt="2021-06-17T07:27:52.158" v="130" actId="20577"/>
          <ac:graphicFrameMkLst>
            <pc:docMk/>
            <pc:sldMk cId="689864941" sldId="366"/>
            <ac:graphicFrameMk id="9" creationId="{E1369C63-C4A7-403B-A03F-B004599F910A}"/>
          </ac:graphicFrameMkLst>
        </pc:graphicFrameChg>
      </pc:sldChg>
    </pc:docChg>
  </pc:docChgLst>
  <pc:docChgLst>
    <pc:chgData name="Meyer Raphael (PAR-ES)" userId="79615dfe-ed48-4e74-a40f-4f7b034c1c27" providerId="ADAL" clId="{138FBAD4-A7EE-47CF-8A8C-1E7C2BC2F598}"/>
    <pc:docChg chg="modSld">
      <pc:chgData name="Meyer Raphael (PAR-ES)" userId="79615dfe-ed48-4e74-a40f-4f7b034c1c27" providerId="ADAL" clId="{138FBAD4-A7EE-47CF-8A8C-1E7C2BC2F598}" dt="2021-08-13T11:00:10.357" v="99" actId="1037"/>
      <pc:docMkLst>
        <pc:docMk/>
      </pc:docMkLst>
      <pc:sldChg chg="modSp mod">
        <pc:chgData name="Meyer Raphael (PAR-ES)" userId="79615dfe-ed48-4e74-a40f-4f7b034c1c27" providerId="ADAL" clId="{138FBAD4-A7EE-47CF-8A8C-1E7C2BC2F598}" dt="2021-08-13T10:55:33.649" v="43" actId="1038"/>
        <pc:sldMkLst>
          <pc:docMk/>
          <pc:sldMk cId="1495152177" sldId="298"/>
        </pc:sldMkLst>
        <pc:spChg chg="mod">
          <ac:chgData name="Meyer Raphael (PAR-ES)" userId="79615dfe-ed48-4e74-a40f-4f7b034c1c27" providerId="ADAL" clId="{138FBAD4-A7EE-47CF-8A8C-1E7C2BC2F598}" dt="2021-08-13T10:55:33.649" v="43" actId="1038"/>
          <ac:spMkLst>
            <pc:docMk/>
            <pc:sldMk cId="1495152177" sldId="298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138FBAD4-A7EE-47CF-8A8C-1E7C2BC2F598}" dt="2021-08-13T10:55:33.649" v="43" actId="1038"/>
          <ac:spMkLst>
            <pc:docMk/>
            <pc:sldMk cId="1495152177" sldId="298"/>
            <ac:spMk id="13" creationId="{93412675-62AA-41D8-997C-4E877ED953A8}"/>
          </ac:spMkLst>
        </pc:spChg>
        <pc:graphicFrameChg chg="modGraphic">
          <ac:chgData name="Meyer Raphael (PAR-ES)" userId="79615dfe-ed48-4e74-a40f-4f7b034c1c27" providerId="ADAL" clId="{138FBAD4-A7EE-47CF-8A8C-1E7C2BC2F598}" dt="2021-08-13T10:49:35.522" v="13" actId="20577"/>
          <ac:graphicFrameMkLst>
            <pc:docMk/>
            <pc:sldMk cId="1495152177" sldId="298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138FBAD4-A7EE-47CF-8A8C-1E7C2BC2F598}" dt="2021-08-13T10:55:33.649" v="43" actId="1038"/>
          <ac:cxnSpMkLst>
            <pc:docMk/>
            <pc:sldMk cId="1495152177" sldId="298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138FBAD4-A7EE-47CF-8A8C-1E7C2BC2F598}" dt="2021-08-13T10:58:05.346" v="68" actId="1038"/>
        <pc:sldMkLst>
          <pc:docMk/>
          <pc:sldMk cId="3590012689" sldId="365"/>
        </pc:sldMkLst>
        <pc:spChg chg="mod">
          <ac:chgData name="Meyer Raphael (PAR-ES)" userId="79615dfe-ed48-4e74-a40f-4f7b034c1c27" providerId="ADAL" clId="{138FBAD4-A7EE-47CF-8A8C-1E7C2BC2F598}" dt="2021-08-13T10:58:05.346" v="68" actId="1038"/>
          <ac:spMkLst>
            <pc:docMk/>
            <pc:sldMk cId="3590012689" sldId="365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138FBAD4-A7EE-47CF-8A8C-1E7C2BC2F598}" dt="2021-08-13T10:58:05.346" v="68" actId="1038"/>
          <ac:spMkLst>
            <pc:docMk/>
            <pc:sldMk cId="3590012689" sldId="365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138FBAD4-A7EE-47CF-8A8C-1E7C2BC2F598}" dt="2021-08-13T10:49:52.192" v="14"/>
          <ac:graphicFrameMkLst>
            <pc:docMk/>
            <pc:sldMk cId="3590012689" sldId="365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138FBAD4-A7EE-47CF-8A8C-1E7C2BC2F598}" dt="2021-08-13T10:58:05.346" v="68" actId="1038"/>
          <ac:cxnSpMkLst>
            <pc:docMk/>
            <pc:sldMk cId="3590012689" sldId="365"/>
            <ac:cxnSpMk id="8" creationId="{6F3EB9D3-E612-42D9-859B-1905BD876C26}"/>
          </ac:cxnSpMkLst>
        </pc:cxnChg>
      </pc:sldChg>
      <pc:sldChg chg="modSp mod">
        <pc:chgData name="Meyer Raphael (PAR-ES)" userId="79615dfe-ed48-4e74-a40f-4f7b034c1c27" providerId="ADAL" clId="{138FBAD4-A7EE-47CF-8A8C-1E7C2BC2F598}" dt="2021-08-13T11:00:10.357" v="99" actId="1037"/>
        <pc:sldMkLst>
          <pc:docMk/>
          <pc:sldMk cId="689864941" sldId="366"/>
        </pc:sldMkLst>
        <pc:spChg chg="mod">
          <ac:chgData name="Meyer Raphael (PAR-ES)" userId="79615dfe-ed48-4e74-a40f-4f7b034c1c27" providerId="ADAL" clId="{138FBAD4-A7EE-47CF-8A8C-1E7C2BC2F598}" dt="2021-08-13T11:00:10.357" v="99" actId="1037"/>
          <ac:spMkLst>
            <pc:docMk/>
            <pc:sldMk cId="689864941" sldId="366"/>
            <ac:spMk id="12" creationId="{970D2C07-63A2-4265-B006-56F685FE80A5}"/>
          </ac:spMkLst>
        </pc:spChg>
        <pc:spChg chg="mod">
          <ac:chgData name="Meyer Raphael (PAR-ES)" userId="79615dfe-ed48-4e74-a40f-4f7b034c1c27" providerId="ADAL" clId="{138FBAD4-A7EE-47CF-8A8C-1E7C2BC2F598}" dt="2021-08-13T11:00:10.357" v="99" actId="1037"/>
          <ac:spMkLst>
            <pc:docMk/>
            <pc:sldMk cId="689864941" sldId="366"/>
            <ac:spMk id="13" creationId="{93412675-62AA-41D8-997C-4E877ED953A8}"/>
          </ac:spMkLst>
        </pc:spChg>
        <pc:graphicFrameChg chg="mod modGraphic">
          <ac:chgData name="Meyer Raphael (PAR-ES)" userId="79615dfe-ed48-4e74-a40f-4f7b034c1c27" providerId="ADAL" clId="{138FBAD4-A7EE-47CF-8A8C-1E7C2BC2F598}" dt="2021-08-13T10:49:56.922" v="15"/>
          <ac:graphicFrameMkLst>
            <pc:docMk/>
            <pc:sldMk cId="689864941" sldId="366"/>
            <ac:graphicFrameMk id="9" creationId="{E1369C63-C4A7-403B-A03F-B004599F910A}"/>
          </ac:graphicFrameMkLst>
        </pc:graphicFrameChg>
        <pc:cxnChg chg="mod">
          <ac:chgData name="Meyer Raphael (PAR-ES)" userId="79615dfe-ed48-4e74-a40f-4f7b034c1c27" providerId="ADAL" clId="{138FBAD4-A7EE-47CF-8A8C-1E7C2BC2F598}" dt="2021-08-13T11:00:10.357" v="99" actId="1037"/>
          <ac:cxnSpMkLst>
            <pc:docMk/>
            <pc:sldMk cId="689864941" sldId="366"/>
            <ac:cxnSpMk id="8" creationId="{6F3EB9D3-E612-42D9-859B-1905BD876C26}"/>
          </ac:cxnSpMkLst>
        </pc:cxnChg>
      </pc:sldChg>
    </pc:docChg>
  </pc:docChgLst>
  <pc:docChgLst>
    <pc:chgData name="Meyer Raphael (PAR-ES)" userId="79615dfe-ed48-4e74-a40f-4f7b034c1c27" providerId="ADAL" clId="{3868D7A6-4E51-4910-8227-BB5E5AE62424}"/>
    <pc:docChg chg="undo custSel addSld delSld modSld sldOrd">
      <pc:chgData name="Meyer Raphael (PAR-ES)" userId="79615dfe-ed48-4e74-a40f-4f7b034c1c27" providerId="ADAL" clId="{3868D7A6-4E51-4910-8227-BB5E5AE62424}" dt="2021-06-11T07:18:27.335" v="86" actId="2696"/>
      <pc:docMkLst>
        <pc:docMk/>
      </pc:docMkLst>
      <pc:sldChg chg="addSp delSp modSp mod">
        <pc:chgData name="Meyer Raphael (PAR-ES)" userId="79615dfe-ed48-4e74-a40f-4f7b034c1c27" providerId="ADAL" clId="{3868D7A6-4E51-4910-8227-BB5E5AE62424}" dt="2021-06-11T07:15:23.082" v="60" actId="1076"/>
        <pc:sldMkLst>
          <pc:docMk/>
          <pc:sldMk cId="1667945532" sldId="306"/>
        </pc:sldMkLst>
        <pc:spChg chg="mod">
          <ac:chgData name="Meyer Raphael (PAR-ES)" userId="79615dfe-ed48-4e74-a40f-4f7b034c1c27" providerId="ADAL" clId="{3868D7A6-4E51-4910-8227-BB5E5AE62424}" dt="2021-06-11T07:07:25.091" v="7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3868D7A6-4E51-4910-8227-BB5E5AE62424}" dt="2021-06-11T07:07:50.930" v="17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3868D7A6-4E51-4910-8227-BB5E5AE62424}" dt="2021-06-11T07:15:23.082" v="60" actId="1076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3868D7A6-4E51-4910-8227-BB5E5AE62424}" dt="2021-06-11T07:08:01.788" v="21" actId="20577"/>
          <ac:spMkLst>
            <pc:docMk/>
            <pc:sldMk cId="1667945532" sldId="306"/>
            <ac:spMk id="31" creationId="{7491A47D-CAD4-478D-8F3A-296FFCB799F9}"/>
          </ac:spMkLst>
        </pc:spChg>
        <pc:spChg chg="add del mod">
          <ac:chgData name="Meyer Raphael (PAR-ES)" userId="79615dfe-ed48-4e74-a40f-4f7b034c1c27" providerId="ADAL" clId="{3868D7A6-4E51-4910-8227-BB5E5AE62424}" dt="2021-06-11T07:11:06.659" v="40" actId="1076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3868D7A6-4E51-4910-8227-BB5E5AE62424}" dt="2021-06-11T07:15:13.927" v="59"/>
          <ac:graphicFrameMkLst>
            <pc:docMk/>
            <pc:sldMk cId="1667945532" sldId="306"/>
            <ac:graphicFrameMk id="24" creationId="{B6049B58-D743-4BF8-ADBD-2CBD12961E56}"/>
          </ac:graphicFrameMkLst>
        </pc:graphicFrameChg>
      </pc:sldChg>
      <pc:sldChg chg="modSp del mod">
        <pc:chgData name="Meyer Raphael (PAR-ES)" userId="79615dfe-ed48-4e74-a40f-4f7b034c1c27" providerId="ADAL" clId="{3868D7A6-4E51-4910-8227-BB5E5AE62424}" dt="2021-06-11T07:16:56.014" v="75" actId="47"/>
        <pc:sldMkLst>
          <pc:docMk/>
          <pc:sldMk cId="1357620443" sldId="359"/>
        </pc:sldMkLst>
        <pc:spChg chg="mod">
          <ac:chgData name="Meyer Raphael (PAR-ES)" userId="79615dfe-ed48-4e74-a40f-4f7b034c1c27" providerId="ADAL" clId="{3868D7A6-4E51-4910-8227-BB5E5AE62424}" dt="2021-06-11T07:16:28.462" v="72" actId="1076"/>
          <ac:spMkLst>
            <pc:docMk/>
            <pc:sldMk cId="1357620443" sldId="359"/>
            <ac:spMk id="2" creationId="{A2DC317F-F1F4-4624-8FC1-3B68C1DBB3DA}"/>
          </ac:spMkLst>
        </pc:spChg>
      </pc:sldChg>
      <pc:sldChg chg="modSp del mod">
        <pc:chgData name="Meyer Raphael (PAR-ES)" userId="79615dfe-ed48-4e74-a40f-4f7b034c1c27" providerId="ADAL" clId="{3868D7A6-4E51-4910-8227-BB5E5AE62424}" dt="2021-06-11T07:18:27.335" v="86" actId="2696"/>
        <pc:sldMkLst>
          <pc:docMk/>
          <pc:sldMk cId="2316055797" sldId="360"/>
        </pc:sldMkLst>
        <pc:spChg chg="mod">
          <ac:chgData name="Meyer Raphael (PAR-ES)" userId="79615dfe-ed48-4e74-a40f-4f7b034c1c27" providerId="ADAL" clId="{3868D7A6-4E51-4910-8227-BB5E5AE62424}" dt="2021-06-11T07:18:13.047" v="84" actId="21"/>
          <ac:spMkLst>
            <pc:docMk/>
            <pc:sldMk cId="2316055797" sldId="360"/>
            <ac:spMk id="8" creationId="{5857C2A1-2CB8-4D4A-AEFD-E809BF73D04F}"/>
          </ac:spMkLst>
        </pc:spChg>
      </pc:sldChg>
      <pc:sldChg chg="addSp delSp modSp add mod ord">
        <pc:chgData name="Meyer Raphael (PAR-ES)" userId="79615dfe-ed48-4e74-a40f-4f7b034c1c27" providerId="ADAL" clId="{3868D7A6-4E51-4910-8227-BB5E5AE62424}" dt="2021-06-11T07:16:43.150" v="74"/>
        <pc:sldMkLst>
          <pc:docMk/>
          <pc:sldMk cId="4233813445" sldId="361"/>
        </pc:sldMkLst>
        <pc:spChg chg="mod">
          <ac:chgData name="Meyer Raphael (PAR-ES)" userId="79615dfe-ed48-4e74-a40f-4f7b034c1c27" providerId="ADAL" clId="{3868D7A6-4E51-4910-8227-BB5E5AE62424}" dt="2021-06-11T07:16:14.668" v="69"/>
          <ac:spMkLst>
            <pc:docMk/>
            <pc:sldMk cId="4233813445" sldId="36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868D7A6-4E51-4910-8227-BB5E5AE62424}" dt="2021-06-11T07:16:43.150" v="74"/>
          <ac:spMkLst>
            <pc:docMk/>
            <pc:sldMk cId="4233813445" sldId="36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868D7A6-4E51-4910-8227-BB5E5AE62424}" dt="2021-06-11T07:16:22.590" v="70"/>
          <ac:spMkLst>
            <pc:docMk/>
            <pc:sldMk cId="4233813445" sldId="36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1" creationId="{CFB058F8-83B6-4C65-9942-5E7EF730245F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2" creationId="{6546A983-7F99-41C9-BC0A-EA422CEC0B6C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3" creationId="{A5CDB6A2-6783-4CA4-A683-86C15BF17E48}"/>
          </ac:spMkLst>
        </pc:spChg>
        <pc:spChg chg="add mod">
          <ac:chgData name="Meyer Raphael (PAR-ES)" userId="79615dfe-ed48-4e74-a40f-4f7b034c1c27" providerId="ADAL" clId="{3868D7A6-4E51-4910-8227-BB5E5AE62424}" dt="2021-06-11T07:15:50.242" v="68"/>
          <ac:spMkLst>
            <pc:docMk/>
            <pc:sldMk cId="4233813445" sldId="361"/>
            <ac:spMk id="25" creationId="{4A25BD2A-D11D-4F62-AE82-D86449E80A7E}"/>
          </ac:spMkLst>
        </pc:spChg>
        <pc:spChg chg="del">
          <ac:chgData name="Meyer Raphael (PAR-ES)" userId="79615dfe-ed48-4e74-a40f-4f7b034c1c27" providerId="ADAL" clId="{3868D7A6-4E51-4910-8227-BB5E5AE62424}" dt="2021-06-11T07:15:41.424" v="67" actId="478"/>
          <ac:spMkLst>
            <pc:docMk/>
            <pc:sldMk cId="4233813445" sldId="36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868D7A6-4E51-4910-8227-BB5E5AE62424}" dt="2021-06-11T07:16:36.627" v="73"/>
          <ac:spMkLst>
            <pc:docMk/>
            <pc:sldMk cId="4233813445" sldId="361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3868D7A6-4E51-4910-8227-BB5E5AE62424}" dt="2021-06-11T07:18:16.099" v="85"/>
        <pc:sldMkLst>
          <pc:docMk/>
          <pc:sldMk cId="2720568063" sldId="362"/>
        </pc:sldMkLst>
        <pc:spChg chg="mod">
          <ac:chgData name="Meyer Raphael (PAR-ES)" userId="79615dfe-ed48-4e74-a40f-4f7b034c1c27" providerId="ADAL" clId="{3868D7A6-4E51-4910-8227-BB5E5AE62424}" dt="2021-06-11T07:17:16.070" v="76"/>
          <ac:spMkLst>
            <pc:docMk/>
            <pc:sldMk cId="2720568063" sldId="362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868D7A6-4E51-4910-8227-BB5E5AE62424}" dt="2021-06-11T07:18:16.099" v="85"/>
          <ac:spMkLst>
            <pc:docMk/>
            <pc:sldMk cId="2720568063" sldId="362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868D7A6-4E51-4910-8227-BB5E5AE62424}" dt="2021-06-11T07:17:40.247" v="79"/>
          <ac:spMkLst>
            <pc:docMk/>
            <pc:sldMk cId="2720568063" sldId="362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1" creationId="{41B2A410-111D-481C-B353-CF7DAC144AA4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2" creationId="{4BE7A2DC-2AE8-42BE-8158-98D7D2DB0673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3" creationId="{0E582E98-645C-4BB8-846C-362178056670}"/>
          </ac:spMkLst>
        </pc:spChg>
        <pc:spChg chg="add mod">
          <ac:chgData name="Meyer Raphael (PAR-ES)" userId="79615dfe-ed48-4e74-a40f-4f7b034c1c27" providerId="ADAL" clId="{3868D7A6-4E51-4910-8227-BB5E5AE62424}" dt="2021-06-11T07:17:29.877" v="78"/>
          <ac:spMkLst>
            <pc:docMk/>
            <pc:sldMk cId="2720568063" sldId="362"/>
            <ac:spMk id="25" creationId="{5C63190D-FBEA-4E90-B8D2-2364808E268A}"/>
          </ac:spMkLst>
        </pc:spChg>
        <pc:spChg chg="del">
          <ac:chgData name="Meyer Raphael (PAR-ES)" userId="79615dfe-ed48-4e74-a40f-4f7b034c1c27" providerId="ADAL" clId="{3868D7A6-4E51-4910-8227-BB5E5AE62424}" dt="2021-06-11T07:17:22.209" v="77" actId="478"/>
          <ac:spMkLst>
            <pc:docMk/>
            <pc:sldMk cId="2720568063" sldId="362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868D7A6-4E51-4910-8227-BB5E5AE62424}" dt="2021-06-11T07:18:08.051" v="83" actId="14100"/>
          <ac:spMkLst>
            <pc:docMk/>
            <pc:sldMk cId="2720568063" sldId="362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132FF8F2-48C6-41EE-8CF3-667233E80772}"/>
    <pc:docChg chg="undo custSel modSld">
      <pc:chgData name="Meyer Raphael (PAR-ES)" userId="79615dfe-ed48-4e74-a40f-4f7b034c1c27" providerId="ADAL" clId="{132FF8F2-48C6-41EE-8CF3-667233E80772}" dt="2021-10-27T08:27:44.495" v="31" actId="20577"/>
      <pc:docMkLst>
        <pc:docMk/>
      </pc:docMkLst>
      <pc:sldChg chg="modSp mod">
        <pc:chgData name="Meyer Raphael (PAR-ES)" userId="79615dfe-ed48-4e74-a40f-4f7b034c1c27" providerId="ADAL" clId="{132FF8F2-48C6-41EE-8CF3-667233E80772}" dt="2021-10-27T08:27:44.495" v="31" actId="20577"/>
        <pc:sldMkLst>
          <pc:docMk/>
          <pc:sldMk cId="200941906" sldId="419"/>
        </pc:sldMkLst>
        <pc:spChg chg="mod">
          <ac:chgData name="Meyer Raphael (PAR-ES)" userId="79615dfe-ed48-4e74-a40f-4f7b034c1c27" providerId="ADAL" clId="{132FF8F2-48C6-41EE-8CF3-667233E80772}" dt="2021-10-27T08:27:44.495" v="31" actId="20577"/>
          <ac:spMkLst>
            <pc:docMk/>
            <pc:sldMk cId="200941906" sldId="419"/>
            <ac:spMk id="19" creationId="{C9D68B27-6022-4C1D-A210-C0037BB4C784}"/>
          </ac:spMkLst>
        </pc:spChg>
      </pc:sldChg>
      <pc:sldChg chg="modSp mod">
        <pc:chgData name="Meyer Raphael (PAR-ES)" userId="79615dfe-ed48-4e74-a40f-4f7b034c1c27" providerId="ADAL" clId="{132FF8F2-48C6-41EE-8CF3-667233E80772}" dt="2021-10-27T08:27:39.280" v="29" actId="20577"/>
        <pc:sldMkLst>
          <pc:docMk/>
          <pc:sldMk cId="3299254992" sldId="420"/>
        </pc:sldMkLst>
        <pc:spChg chg="mod">
          <ac:chgData name="Meyer Raphael (PAR-ES)" userId="79615dfe-ed48-4e74-a40f-4f7b034c1c27" providerId="ADAL" clId="{132FF8F2-48C6-41EE-8CF3-667233E80772}" dt="2021-10-27T08:27:39.280" v="29" actId="20577"/>
          <ac:spMkLst>
            <pc:docMk/>
            <pc:sldMk cId="3299254992" sldId="420"/>
            <ac:spMk id="21" creationId="{4B90160B-6648-45BB-A5C3-EB5B31E56152}"/>
          </ac:spMkLst>
        </pc:spChg>
      </pc:sldChg>
    </pc:docChg>
  </pc:docChgLst>
  <pc:docChgLst>
    <pc:chgData name="Meyer Raphael (PAR-ES)" userId="79615dfe-ed48-4e74-a40f-4f7b034c1c27" providerId="ADAL" clId="{F606B207-8952-4A43-A7BE-98A2DD852393}"/>
    <pc:docChg chg="modSld">
      <pc:chgData name="Meyer Raphael (PAR-ES)" userId="79615dfe-ed48-4e74-a40f-4f7b034c1c27" providerId="ADAL" clId="{F606B207-8952-4A43-A7BE-98A2DD852393}" dt="2021-11-04T13:14:52.704" v="3" actId="14100"/>
      <pc:docMkLst>
        <pc:docMk/>
      </pc:docMkLst>
      <pc:sldChg chg="modSp">
        <pc:chgData name="Meyer Raphael (PAR-ES)" userId="79615dfe-ed48-4e74-a40f-4f7b034c1c27" providerId="ADAL" clId="{F606B207-8952-4A43-A7BE-98A2DD852393}" dt="2021-11-04T13:14:38.157" v="0" actId="14100"/>
        <pc:sldMkLst>
          <pc:docMk/>
          <pc:sldMk cId="3808035539" sldId="270"/>
        </pc:sldMkLst>
        <pc:graphicFrameChg chg="mod">
          <ac:chgData name="Meyer Raphael (PAR-ES)" userId="79615dfe-ed48-4e74-a40f-4f7b034c1c27" providerId="ADAL" clId="{F606B207-8952-4A43-A7BE-98A2DD852393}" dt="2021-11-04T13:14:38.157" v="0" actId="14100"/>
          <ac:graphicFrameMkLst>
            <pc:docMk/>
            <pc:sldMk cId="3808035539" sldId="270"/>
            <ac:graphicFrameMk id="9" creationId="{00000000-0000-0000-0000-000000000000}"/>
          </ac:graphicFrameMkLst>
        </pc:graphicFrameChg>
      </pc:sldChg>
      <pc:sldChg chg="modSp">
        <pc:chgData name="Meyer Raphael (PAR-ES)" userId="79615dfe-ed48-4e74-a40f-4f7b034c1c27" providerId="ADAL" clId="{F606B207-8952-4A43-A7BE-98A2DD852393}" dt="2021-11-04T13:14:43.918" v="1" actId="14100"/>
        <pc:sldMkLst>
          <pc:docMk/>
          <pc:sldMk cId="3677740869" sldId="271"/>
        </pc:sldMkLst>
        <pc:graphicFrameChg chg="mod">
          <ac:chgData name="Meyer Raphael (PAR-ES)" userId="79615dfe-ed48-4e74-a40f-4f7b034c1c27" providerId="ADAL" clId="{F606B207-8952-4A43-A7BE-98A2DD852393}" dt="2021-11-04T13:14:43.918" v="1" actId="14100"/>
          <ac:graphicFrameMkLst>
            <pc:docMk/>
            <pc:sldMk cId="3677740869" sldId="271"/>
            <ac:graphicFrameMk id="9" creationId="{00000000-0000-0000-0000-000000000000}"/>
          </ac:graphicFrameMkLst>
        </pc:graphicFrameChg>
      </pc:sldChg>
      <pc:sldChg chg="modSp">
        <pc:chgData name="Meyer Raphael (PAR-ES)" userId="79615dfe-ed48-4e74-a40f-4f7b034c1c27" providerId="ADAL" clId="{F606B207-8952-4A43-A7BE-98A2DD852393}" dt="2021-11-04T13:14:48.679" v="2" actId="14100"/>
        <pc:sldMkLst>
          <pc:docMk/>
          <pc:sldMk cId="1963209825" sldId="272"/>
        </pc:sldMkLst>
        <pc:graphicFrameChg chg="mod">
          <ac:chgData name="Meyer Raphael (PAR-ES)" userId="79615dfe-ed48-4e74-a40f-4f7b034c1c27" providerId="ADAL" clId="{F606B207-8952-4A43-A7BE-98A2DD852393}" dt="2021-11-04T13:14:48.679" v="2" actId="14100"/>
          <ac:graphicFrameMkLst>
            <pc:docMk/>
            <pc:sldMk cId="1963209825" sldId="272"/>
            <ac:graphicFrameMk id="9" creationId="{00000000-0000-0000-0000-000000000000}"/>
          </ac:graphicFrameMkLst>
        </pc:graphicFrameChg>
      </pc:sldChg>
      <pc:sldChg chg="modSp">
        <pc:chgData name="Meyer Raphael (PAR-ES)" userId="79615dfe-ed48-4e74-a40f-4f7b034c1c27" providerId="ADAL" clId="{F606B207-8952-4A43-A7BE-98A2DD852393}" dt="2021-11-04T13:14:52.704" v="3" actId="14100"/>
        <pc:sldMkLst>
          <pc:docMk/>
          <pc:sldMk cId="1065586608" sldId="273"/>
        </pc:sldMkLst>
        <pc:graphicFrameChg chg="mod">
          <ac:chgData name="Meyer Raphael (PAR-ES)" userId="79615dfe-ed48-4e74-a40f-4f7b034c1c27" providerId="ADAL" clId="{F606B207-8952-4A43-A7BE-98A2DD852393}" dt="2021-11-04T13:14:52.704" v="3" actId="14100"/>
          <ac:graphicFrameMkLst>
            <pc:docMk/>
            <pc:sldMk cId="1065586608" sldId="273"/>
            <ac:graphicFrameMk id="9" creationId="{00000000-0000-0000-0000-000000000000}"/>
          </ac:graphicFrameMkLst>
        </pc:graphicFrameChg>
      </pc:sldChg>
    </pc:docChg>
  </pc:docChgLst>
  <pc:docChgLst>
    <pc:chgData name="Meyer Raphael (PAR-ES)" userId="79615dfe-ed48-4e74-a40f-4f7b034c1c27" providerId="ADAL" clId="{3CA16789-4E73-4C69-8D8B-B43110273F7B}"/>
    <pc:docChg chg="custSel addSld delSld modSld sldOrd">
      <pc:chgData name="Meyer Raphael (PAR-ES)" userId="79615dfe-ed48-4e74-a40f-4f7b034c1c27" providerId="ADAL" clId="{3CA16789-4E73-4C69-8D8B-B43110273F7B}" dt="2021-04-30T07:05:21.764" v="116" actId="2696"/>
      <pc:docMkLst>
        <pc:docMk/>
      </pc:docMkLst>
      <pc:sldChg chg="modSp mod">
        <pc:chgData name="Meyer Raphael (PAR-ES)" userId="79615dfe-ed48-4e74-a40f-4f7b034c1c27" providerId="ADAL" clId="{3CA16789-4E73-4C69-8D8B-B43110273F7B}" dt="2021-04-30T07:01:03.423" v="84" actId="20577"/>
        <pc:sldMkLst>
          <pc:docMk/>
          <pc:sldMk cId="1667945532" sldId="306"/>
        </pc:sldMkLst>
        <pc:spChg chg="mod">
          <ac:chgData name="Meyer Raphael (PAR-ES)" userId="79615dfe-ed48-4e74-a40f-4f7b034c1c27" providerId="ADAL" clId="{3CA16789-4E73-4C69-8D8B-B43110273F7B}" dt="2021-04-30T07:00:13.194" v="66" actId="20577"/>
          <ac:spMkLst>
            <pc:docMk/>
            <pc:sldMk cId="1667945532" sldId="306"/>
            <ac:spMk id="8" creationId="{5857C2A1-2CB8-4D4A-AEFD-E809BF73D04F}"/>
          </ac:spMkLst>
        </pc:spChg>
        <pc:spChg chg="mod">
          <ac:chgData name="Meyer Raphael (PAR-ES)" userId="79615dfe-ed48-4e74-a40f-4f7b034c1c27" providerId="ADAL" clId="{3CA16789-4E73-4C69-8D8B-B43110273F7B}" dt="2021-04-30T07:00:42.219" v="76" actId="20577"/>
          <ac:spMkLst>
            <pc:docMk/>
            <pc:sldMk cId="1667945532" sldId="306"/>
            <ac:spMk id="27" creationId="{46A6B042-39EE-4A58-BBAA-13D52264B660}"/>
          </ac:spMkLst>
        </pc:spChg>
        <pc:spChg chg="mod">
          <ac:chgData name="Meyer Raphael (PAR-ES)" userId="79615dfe-ed48-4e74-a40f-4f7b034c1c27" providerId="ADAL" clId="{3CA16789-4E73-4C69-8D8B-B43110273F7B}" dt="2021-04-30T06:57:12.947" v="54" actId="552"/>
          <ac:spMkLst>
            <pc:docMk/>
            <pc:sldMk cId="1667945532" sldId="306"/>
            <ac:spMk id="28" creationId="{4492A3CD-6943-423D-BFEC-8129889E8B6F}"/>
          </ac:spMkLst>
        </pc:spChg>
        <pc:spChg chg="mod">
          <ac:chgData name="Meyer Raphael (PAR-ES)" userId="79615dfe-ed48-4e74-a40f-4f7b034c1c27" providerId="ADAL" clId="{3CA16789-4E73-4C69-8D8B-B43110273F7B}" dt="2021-04-30T07:01:03.423" v="84" actId="20577"/>
          <ac:spMkLst>
            <pc:docMk/>
            <pc:sldMk cId="1667945532" sldId="306"/>
            <ac:spMk id="31" creationId="{7491A47D-CAD4-478D-8F3A-296FFCB799F9}"/>
          </ac:spMkLst>
        </pc:spChg>
        <pc:spChg chg="mod">
          <ac:chgData name="Meyer Raphael (PAR-ES)" userId="79615dfe-ed48-4e74-a40f-4f7b034c1c27" providerId="ADAL" clId="{3CA16789-4E73-4C69-8D8B-B43110273F7B}" dt="2021-04-30T06:57:18.524" v="58" actId="1038"/>
          <ac:spMkLst>
            <pc:docMk/>
            <pc:sldMk cId="1667945532" sldId="306"/>
            <ac:spMk id="32" creationId="{E65DDA4F-7190-4D5B-B875-6818D18C9F6E}"/>
          </ac:spMkLst>
        </pc:spChg>
        <pc:graphicFrameChg chg="mod">
          <ac:chgData name="Meyer Raphael (PAR-ES)" userId="79615dfe-ed48-4e74-a40f-4f7b034c1c27" providerId="ADAL" clId="{3CA16789-4E73-4C69-8D8B-B43110273F7B}" dt="2021-04-30T06:53:10.971" v="22"/>
          <ac:graphicFrameMkLst>
            <pc:docMk/>
            <pc:sldMk cId="1667945532" sldId="306"/>
            <ac:graphicFrameMk id="5" creationId="{4CF6AB8B-CAB9-4C7E-8E59-E00357A4D7F0}"/>
          </ac:graphicFrameMkLst>
        </pc:graphicFrameChg>
        <pc:cxnChg chg="mod">
          <ac:chgData name="Meyer Raphael (PAR-ES)" userId="79615dfe-ed48-4e74-a40f-4f7b034c1c27" providerId="ADAL" clId="{3CA16789-4E73-4C69-8D8B-B43110273F7B}" dt="2021-04-30T06:57:45.408" v="64" actId="1038"/>
          <ac:cxnSpMkLst>
            <pc:docMk/>
            <pc:sldMk cId="1667945532" sldId="306"/>
            <ac:cxnSpMk id="29" creationId="{FD3E902F-283F-48FC-9504-FF2FF4EA4BF0}"/>
          </ac:cxnSpMkLst>
        </pc:cxnChg>
        <pc:cxnChg chg="mod">
          <ac:chgData name="Meyer Raphael (PAR-ES)" userId="79615dfe-ed48-4e74-a40f-4f7b034c1c27" providerId="ADAL" clId="{3CA16789-4E73-4C69-8D8B-B43110273F7B}" dt="2021-04-30T06:57:40.814" v="62" actId="1037"/>
          <ac:cxnSpMkLst>
            <pc:docMk/>
            <pc:sldMk cId="1667945532" sldId="306"/>
            <ac:cxnSpMk id="30" creationId="{1D702FCA-793F-404B-84D5-F14C318BFFB3}"/>
          </ac:cxnSpMkLst>
        </pc:cxnChg>
      </pc:sldChg>
      <pc:sldChg chg="del">
        <pc:chgData name="Meyer Raphael (PAR-ES)" userId="79615dfe-ed48-4e74-a40f-4f7b034c1c27" providerId="ADAL" clId="{3CA16789-4E73-4C69-8D8B-B43110273F7B}" dt="2021-04-30T07:03:50.644" v="98" actId="2696"/>
        <pc:sldMkLst>
          <pc:docMk/>
          <pc:sldMk cId="3794750395" sldId="348"/>
        </pc:sldMkLst>
      </pc:sldChg>
      <pc:sldChg chg="del">
        <pc:chgData name="Meyer Raphael (PAR-ES)" userId="79615dfe-ed48-4e74-a40f-4f7b034c1c27" providerId="ADAL" clId="{3CA16789-4E73-4C69-8D8B-B43110273F7B}" dt="2021-04-30T07:05:21.764" v="116" actId="2696"/>
        <pc:sldMkLst>
          <pc:docMk/>
          <pc:sldMk cId="1552181785" sldId="349"/>
        </pc:sldMkLst>
      </pc:sldChg>
      <pc:sldChg chg="addSp delSp modSp add mod ord">
        <pc:chgData name="Meyer Raphael (PAR-ES)" userId="79615dfe-ed48-4e74-a40f-4f7b034c1c27" providerId="ADAL" clId="{3CA16789-4E73-4C69-8D8B-B43110273F7B}" dt="2021-04-30T07:05:12.430" v="115" actId="14100"/>
        <pc:sldMkLst>
          <pc:docMk/>
          <pc:sldMk cId="3739047188" sldId="350"/>
        </pc:sldMkLst>
        <pc:spChg chg="mod">
          <ac:chgData name="Meyer Raphael (PAR-ES)" userId="79615dfe-ed48-4e74-a40f-4f7b034c1c27" providerId="ADAL" clId="{3CA16789-4E73-4C69-8D8B-B43110273F7B}" dt="2021-04-30T07:04:20.861" v="101"/>
          <ac:spMkLst>
            <pc:docMk/>
            <pc:sldMk cId="3739047188" sldId="350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CA16789-4E73-4C69-8D8B-B43110273F7B}" dt="2021-04-30T07:04:50.162" v="113" actId="1038"/>
          <ac:spMkLst>
            <pc:docMk/>
            <pc:sldMk cId="3739047188" sldId="350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CA16789-4E73-4C69-8D8B-B43110273F7B}" dt="2021-04-30T07:04:30.395" v="102"/>
          <ac:spMkLst>
            <pc:docMk/>
            <pc:sldMk cId="3739047188" sldId="350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1" creationId="{A289C2CD-2234-403C-AC36-580AAE5317D6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2" creationId="{0EB13722-3B63-4D88-8F3C-A1D02E358C5E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3" creationId="{5FCAB9CA-9ABE-4D50-9CCE-DCB432301411}"/>
          </ac:spMkLst>
        </pc:spChg>
        <pc:spChg chg="add mod">
          <ac:chgData name="Meyer Raphael (PAR-ES)" userId="79615dfe-ed48-4e74-a40f-4f7b034c1c27" providerId="ADAL" clId="{3CA16789-4E73-4C69-8D8B-B43110273F7B}" dt="2021-04-30T07:04:11.398" v="100"/>
          <ac:spMkLst>
            <pc:docMk/>
            <pc:sldMk cId="3739047188" sldId="350"/>
            <ac:spMk id="25" creationId="{8F289E0B-A5A0-455A-A515-82ADB366B345}"/>
          </ac:spMkLst>
        </pc:spChg>
        <pc:spChg chg="del">
          <ac:chgData name="Meyer Raphael (PAR-ES)" userId="79615dfe-ed48-4e74-a40f-4f7b034c1c27" providerId="ADAL" clId="{3CA16789-4E73-4C69-8D8B-B43110273F7B}" dt="2021-04-30T07:04:02.611" v="99" actId="478"/>
          <ac:spMkLst>
            <pc:docMk/>
            <pc:sldMk cId="3739047188" sldId="350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CA16789-4E73-4C69-8D8B-B43110273F7B}" dt="2021-04-30T07:05:12.430" v="115" actId="14100"/>
          <ac:spMkLst>
            <pc:docMk/>
            <pc:sldMk cId="3739047188" sldId="350"/>
            <ac:spMk id="27" creationId="{46A6B042-39EE-4A58-BBAA-13D52264B660}"/>
          </ac:spMkLst>
        </pc:spChg>
      </pc:sldChg>
      <pc:sldChg chg="addSp delSp modSp add mod ord">
        <pc:chgData name="Meyer Raphael (PAR-ES)" userId="79615dfe-ed48-4e74-a40f-4f7b034c1c27" providerId="ADAL" clId="{3CA16789-4E73-4C69-8D8B-B43110273F7B}" dt="2021-04-30T07:03:36.020" v="97"/>
        <pc:sldMkLst>
          <pc:docMk/>
          <pc:sldMk cId="2393230848" sldId="351"/>
        </pc:sldMkLst>
        <pc:spChg chg="mod">
          <ac:chgData name="Meyer Raphael (PAR-ES)" userId="79615dfe-ed48-4e74-a40f-4f7b034c1c27" providerId="ADAL" clId="{3CA16789-4E73-4C69-8D8B-B43110273F7B}" dt="2021-04-30T07:02:55.353" v="93"/>
          <ac:spMkLst>
            <pc:docMk/>
            <pc:sldMk cId="2393230848" sldId="351"/>
            <ac:spMk id="2" creationId="{A2DC317F-F1F4-4624-8FC1-3B68C1DBB3DA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7" creationId="{BA3F9A72-0541-4D1F-8CD8-1C2B8074FA1B}"/>
          </ac:spMkLst>
        </pc:spChg>
        <pc:spChg chg="mod">
          <ac:chgData name="Meyer Raphael (PAR-ES)" userId="79615dfe-ed48-4e74-a40f-4f7b034c1c27" providerId="ADAL" clId="{3CA16789-4E73-4C69-8D8B-B43110273F7B}" dt="2021-04-30T07:03:20.221" v="96" actId="14100"/>
          <ac:spMkLst>
            <pc:docMk/>
            <pc:sldMk cId="2393230848" sldId="351"/>
            <ac:spMk id="8" creationId="{5857C2A1-2CB8-4D4A-AEFD-E809BF73D04F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9" creationId="{B6990B61-32B2-4ADC-BF01-EDF7B4080F97}"/>
          </ac:spMkLst>
        </pc:spChg>
        <pc:spChg chg="mod">
          <ac:chgData name="Meyer Raphael (PAR-ES)" userId="79615dfe-ed48-4e74-a40f-4f7b034c1c27" providerId="ADAL" clId="{3CA16789-4E73-4C69-8D8B-B43110273F7B}" dt="2021-04-30T07:03:06.994" v="94"/>
          <ac:spMkLst>
            <pc:docMk/>
            <pc:sldMk cId="2393230848" sldId="351"/>
            <ac:spMk id="10" creationId="{077DFD58-E5EE-4B68-9325-D935DB04DD40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17" creationId="{785E740C-F94A-4208-8DFD-63A603C16577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1" creationId="{8846911B-74B7-4F54-BE37-34D072ACCE8C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2" creationId="{F7CB452A-4958-4C8E-B85E-895E530EB7D2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3" creationId="{3BCBF218-6934-4E2E-8A39-3EAF804953BB}"/>
          </ac:spMkLst>
        </pc:spChg>
        <pc:spChg chg="add mod">
          <ac:chgData name="Meyer Raphael (PAR-ES)" userId="79615dfe-ed48-4e74-a40f-4f7b034c1c27" providerId="ADAL" clId="{3CA16789-4E73-4C69-8D8B-B43110273F7B}" dt="2021-04-30T07:02:46.271" v="92"/>
          <ac:spMkLst>
            <pc:docMk/>
            <pc:sldMk cId="2393230848" sldId="351"/>
            <ac:spMk id="25" creationId="{AB971104-6819-40A6-BE14-D19A3A65CAEC}"/>
          </ac:spMkLst>
        </pc:spChg>
        <pc:spChg chg="del">
          <ac:chgData name="Meyer Raphael (PAR-ES)" userId="79615dfe-ed48-4e74-a40f-4f7b034c1c27" providerId="ADAL" clId="{3CA16789-4E73-4C69-8D8B-B43110273F7B}" dt="2021-04-30T07:02:36.390" v="91" actId="478"/>
          <ac:spMkLst>
            <pc:docMk/>
            <pc:sldMk cId="2393230848" sldId="351"/>
            <ac:spMk id="26" creationId="{BFD498B5-D73E-4C8A-9FAF-B3547647538C}"/>
          </ac:spMkLst>
        </pc:spChg>
        <pc:spChg chg="mod">
          <ac:chgData name="Meyer Raphael (PAR-ES)" userId="79615dfe-ed48-4e74-a40f-4f7b034c1c27" providerId="ADAL" clId="{3CA16789-4E73-4C69-8D8B-B43110273F7B}" dt="2021-04-30T07:03:36.020" v="97"/>
          <ac:spMkLst>
            <pc:docMk/>
            <pc:sldMk cId="2393230848" sldId="351"/>
            <ac:spMk id="27" creationId="{46A6B042-39EE-4A58-BBAA-13D52264B660}"/>
          </ac:spMkLst>
        </pc:spChg>
      </pc:sldChg>
    </pc:docChg>
  </pc:docChgLst>
  <pc:docChgLst>
    <pc:chgData name="Meyer Raphael (PAR-ES)" userId="79615dfe-ed48-4e74-a40f-4f7b034c1c27" providerId="ADAL" clId="{0919502C-317E-4EA9-B6B6-94BE89C311B1}"/>
    <pc:docChg chg="modSld">
      <pc:chgData name="Meyer Raphael (PAR-ES)" userId="79615dfe-ed48-4e74-a40f-4f7b034c1c27" providerId="ADAL" clId="{0919502C-317E-4EA9-B6B6-94BE89C311B1}" dt="2021-10-19T06:54:48.430" v="147" actId="1036"/>
      <pc:docMkLst>
        <pc:docMk/>
      </pc:docMkLst>
      <pc:sldChg chg="modSp mod">
        <pc:chgData name="Meyer Raphael (PAR-ES)" userId="79615dfe-ed48-4e74-a40f-4f7b034c1c27" providerId="ADAL" clId="{0919502C-317E-4EA9-B6B6-94BE89C311B1}" dt="2021-10-19T06:54:48.430" v="147" actId="1036"/>
        <pc:sldMkLst>
          <pc:docMk/>
          <pc:sldMk cId="1537997412" sldId="373"/>
        </pc:sldMkLst>
        <pc:spChg chg="mod">
          <ac:chgData name="Meyer Raphael (PAR-ES)" userId="79615dfe-ed48-4e74-a40f-4f7b034c1c27" providerId="ADAL" clId="{0919502C-317E-4EA9-B6B6-94BE89C311B1}" dt="2021-10-19T06:54:40.279" v="127" actId="1035"/>
          <ac:spMkLst>
            <pc:docMk/>
            <pc:sldMk cId="1537997412" sldId="373"/>
            <ac:spMk id="6" creationId="{8C570F95-0775-4F12-8DDA-DD52CE7241CC}"/>
          </ac:spMkLst>
        </pc:spChg>
        <pc:spChg chg="mod">
          <ac:chgData name="Meyer Raphael (PAR-ES)" userId="79615dfe-ed48-4e74-a40f-4f7b034c1c27" providerId="ADAL" clId="{0919502C-317E-4EA9-B6B6-94BE89C311B1}" dt="2021-10-19T06:54:48.430" v="147" actId="1036"/>
          <ac:spMkLst>
            <pc:docMk/>
            <pc:sldMk cId="1537997412" sldId="373"/>
            <ac:spMk id="16" creationId="{12071265-4F7A-4F0C-9EDF-46D776DCEF56}"/>
          </ac:spMkLst>
        </pc:spChg>
        <pc:spChg chg="mod">
          <ac:chgData name="Meyer Raphael (PAR-ES)" userId="79615dfe-ed48-4e74-a40f-4f7b034c1c27" providerId="ADAL" clId="{0919502C-317E-4EA9-B6B6-94BE89C311B1}" dt="2021-10-19T06:54:48.430" v="147" actId="1036"/>
          <ac:spMkLst>
            <pc:docMk/>
            <pc:sldMk cId="1537997412" sldId="373"/>
            <ac:spMk id="22" creationId="{B3F5B9B8-EDA8-430F-83AA-59E4DAA4DCA3}"/>
          </ac:spMkLst>
        </pc:spChg>
        <pc:spChg chg="mod">
          <ac:chgData name="Meyer Raphael (PAR-ES)" userId="79615dfe-ed48-4e74-a40f-4f7b034c1c27" providerId="ADAL" clId="{0919502C-317E-4EA9-B6B6-94BE89C311B1}" dt="2021-10-19T06:54:35.649" v="126" actId="14100"/>
          <ac:spMkLst>
            <pc:docMk/>
            <pc:sldMk cId="1537997412" sldId="373"/>
            <ac:spMk id="24" creationId="{FD07A55C-6879-4E52-B5A8-38679864E2FC}"/>
          </ac:spMkLst>
        </pc:spChg>
        <pc:cxnChg chg="mod">
          <ac:chgData name="Meyer Raphael (PAR-ES)" userId="79615dfe-ed48-4e74-a40f-4f7b034c1c27" providerId="ADAL" clId="{0919502C-317E-4EA9-B6B6-94BE89C311B1}" dt="2021-10-19T06:54:19.707" v="111" actId="1035"/>
          <ac:cxnSpMkLst>
            <pc:docMk/>
            <pc:sldMk cId="1537997412" sldId="373"/>
            <ac:cxnSpMk id="17" creationId="{ADB86D40-94DA-4EA6-A13C-F322B879613C}"/>
          </ac:cxnSpMkLst>
        </pc:cxnChg>
        <pc:cxnChg chg="mod">
          <ac:chgData name="Meyer Raphael (PAR-ES)" userId="79615dfe-ed48-4e74-a40f-4f7b034c1c27" providerId="ADAL" clId="{0919502C-317E-4EA9-B6B6-94BE89C311B1}" dt="2021-10-19T06:53:41.516" v="47" actId="14100"/>
          <ac:cxnSpMkLst>
            <pc:docMk/>
            <pc:sldMk cId="1537997412" sldId="373"/>
            <ac:cxnSpMk id="18" creationId="{4AD487EB-8B7D-42D2-9F65-FA2AF08A717F}"/>
          </ac:cxnSpMkLst>
        </pc:cxnChg>
        <pc:cxnChg chg="mod">
          <ac:chgData name="Meyer Raphael (PAR-ES)" userId="79615dfe-ed48-4e74-a40f-4f7b034c1c27" providerId="ADAL" clId="{0919502C-317E-4EA9-B6B6-94BE89C311B1}" dt="2021-10-19T06:53:50.952" v="63" actId="14100"/>
          <ac:cxnSpMkLst>
            <pc:docMk/>
            <pc:sldMk cId="1537997412" sldId="373"/>
            <ac:cxnSpMk id="21" creationId="{70B5456D-B5DD-4516-B6A3-B39AEE671B52}"/>
          </ac:cxnSpMkLst>
        </pc:cxnChg>
      </pc:sldChg>
    </pc:docChg>
  </pc:docChgLst>
  <pc:docChgLst>
    <pc:chgData name="Meyer Raphael (PAR-ES)" userId="79615dfe-ed48-4e74-a40f-4f7b034c1c27" providerId="ADAL" clId="{61D52C4E-E5E4-42FA-AB6D-366494A96EE2}"/>
    <pc:docChg chg="undo custSel modSld">
      <pc:chgData name="Meyer Raphael (PAR-ES)" userId="79615dfe-ed48-4e74-a40f-4f7b034c1c27" providerId="ADAL" clId="{61D52C4E-E5E4-42FA-AB6D-366494A96EE2}" dt="2021-11-04T10:05:55.117" v="23" actId="207"/>
      <pc:docMkLst>
        <pc:docMk/>
      </pc:docMkLst>
      <pc:sldChg chg="addSp delSp modSp mod">
        <pc:chgData name="Meyer Raphael (PAR-ES)" userId="79615dfe-ed48-4e74-a40f-4f7b034c1c27" providerId="ADAL" clId="{61D52C4E-E5E4-42FA-AB6D-366494A96EE2}" dt="2021-11-04T10:05:55.117" v="23" actId="207"/>
        <pc:sldMkLst>
          <pc:docMk/>
          <pc:sldMk cId="3808035539" sldId="270"/>
        </pc:sldMkLst>
        <pc:spChg chg="add mod">
          <ac:chgData name="Meyer Raphael (PAR-ES)" userId="79615dfe-ed48-4e74-a40f-4f7b034c1c27" providerId="ADAL" clId="{61D52C4E-E5E4-42FA-AB6D-366494A96EE2}" dt="2021-11-04T10:05:35.260" v="22" actId="207"/>
          <ac:spMkLst>
            <pc:docMk/>
            <pc:sldMk cId="3808035539" sldId="270"/>
            <ac:spMk id="7" creationId="{CE60A944-7104-442D-B06A-85C8256131F7}"/>
          </ac:spMkLst>
        </pc:spChg>
        <pc:spChg chg="add del mod">
          <ac:chgData name="Meyer Raphael (PAR-ES)" userId="79615dfe-ed48-4e74-a40f-4f7b034c1c27" providerId="ADAL" clId="{61D52C4E-E5E4-42FA-AB6D-366494A96EE2}" dt="2021-11-04T10:04:13.696" v="21" actId="478"/>
          <ac:spMkLst>
            <pc:docMk/>
            <pc:sldMk cId="3808035539" sldId="270"/>
            <ac:spMk id="8" creationId="{BE32E368-8678-40CA-B225-215870648184}"/>
          </ac:spMkLst>
        </pc:spChg>
        <pc:spChg chg="mod">
          <ac:chgData name="Meyer Raphael (PAR-ES)" userId="79615dfe-ed48-4e74-a40f-4f7b034c1c27" providerId="ADAL" clId="{61D52C4E-E5E4-42FA-AB6D-366494A96EE2}" dt="2021-11-04T10:05:55.117" v="23" actId="207"/>
          <ac:spMkLst>
            <pc:docMk/>
            <pc:sldMk cId="3808035539" sldId="270"/>
            <ac:spMk id="10" creationId="{41B9B9AB-4B12-4760-AF37-4FABDDFAE68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14626622080055754"/>
          <c:w val="0.79430876353508262"/>
          <c:h val="0.60467252077202216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data!$C$8</c:f>
              <c:strCache>
                <c:ptCount val="1"/>
                <c:pt idx="0">
                  <c:v>EasyRide</c:v>
                </c:pt>
              </c:strCache>
            </c:strRef>
          </c:tx>
          <c:spPr>
            <a:solidFill>
              <a:schemeClr val="accent4">
                <a:lumMod val="90000"/>
              </a:schemeClr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data!$C$9:$C$19</c:f>
              <c:numCache>
                <c:formatCode>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4.7301999999999997E-2</c:v>
                </c:pt>
                <c:pt idx="5">
                  <c:v>0.80418599999999996</c:v>
                </c:pt>
                <c:pt idx="6">
                  <c:v>3.9528020000000001</c:v>
                </c:pt>
                <c:pt idx="7">
                  <c:v>9.4050329999999995</c:v>
                </c:pt>
                <c:pt idx="8">
                  <c:v>17.491479000000002</c:v>
                </c:pt>
                <c:pt idx="9">
                  <c:v>23.327812000000002</c:v>
                </c:pt>
                <c:pt idx="10">
                  <c:v>31.141587000000001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0"/>
          <c:order val="1"/>
          <c:tx>
            <c:strRef>
              <c:f>data!$D$8</c:f>
              <c:strCache>
                <c:ptCount val="1"/>
                <c:pt idx="0">
                  <c:v>FFS.ch e Mobile FFS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data!$D$9:$D$19</c:f>
              <c:numCache>
                <c:formatCode>0</c:formatCode>
                <c:ptCount val="11"/>
                <c:pt idx="0">
                  <c:v>13.118081</c:v>
                </c:pt>
                <c:pt idx="1">
                  <c:v>17.974157000000002</c:v>
                </c:pt>
                <c:pt idx="2">
                  <c:v>24.389900000000001</c:v>
                </c:pt>
                <c:pt idx="3">
                  <c:v>32.353721</c:v>
                </c:pt>
                <c:pt idx="4">
                  <c:v>44.220541999999995</c:v>
                </c:pt>
                <c:pt idx="5">
                  <c:v>64.436859999999996</c:v>
                </c:pt>
                <c:pt idx="6">
                  <c:v>51.198005000000002</c:v>
                </c:pt>
                <c:pt idx="7">
                  <c:v>73.108429000000001</c:v>
                </c:pt>
                <c:pt idx="8">
                  <c:v>104.073866</c:v>
                </c:pt>
                <c:pt idx="9">
                  <c:v>126.675342</c:v>
                </c:pt>
                <c:pt idx="10">
                  <c:v>143.51680399999998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2"/>
          <c:tx>
            <c:strRef>
              <c:f>data!$E$8</c:f>
              <c:strCache>
                <c:ptCount val="1"/>
                <c:pt idx="0">
                  <c:v>Distributori di biglietti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data!$E$9:$E$19</c:f>
              <c:numCache>
                <c:formatCode>0</c:formatCode>
                <c:ptCount val="11"/>
                <c:pt idx="0">
                  <c:v>48.869484999999997</c:v>
                </c:pt>
                <c:pt idx="1">
                  <c:v>47.893855000000002</c:v>
                </c:pt>
                <c:pt idx="2">
                  <c:v>49.305990000000001</c:v>
                </c:pt>
                <c:pt idx="3">
                  <c:v>48.396062999999998</c:v>
                </c:pt>
                <c:pt idx="4">
                  <c:v>46.495206000000003</c:v>
                </c:pt>
                <c:pt idx="5">
                  <c:v>42.206930999999997</c:v>
                </c:pt>
                <c:pt idx="6">
                  <c:v>24.688984000000001</c:v>
                </c:pt>
                <c:pt idx="7">
                  <c:v>24.878795</c:v>
                </c:pt>
                <c:pt idx="8">
                  <c:v>28.877310000000001</c:v>
                </c:pt>
                <c:pt idx="9">
                  <c:v>27.097303</c:v>
                </c:pt>
                <c:pt idx="10">
                  <c:v>24.156610000000001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4"/>
          <c:order val="3"/>
          <c:tx>
            <c:strRef>
              <c:f>data!$F$8</c:f>
              <c:strCache>
                <c:ptCount val="1"/>
                <c:pt idx="0">
                  <c:v>Centri viaggiatori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data!$F$9:$F$19</c:f>
              <c:numCache>
                <c:formatCode>0</c:formatCode>
                <c:ptCount val="11"/>
                <c:pt idx="0">
                  <c:v>20.913478999999999</c:v>
                </c:pt>
                <c:pt idx="1">
                  <c:v>19.757598999999999</c:v>
                </c:pt>
                <c:pt idx="2">
                  <c:v>15.980143999999999</c:v>
                </c:pt>
                <c:pt idx="3">
                  <c:v>14.588436</c:v>
                </c:pt>
                <c:pt idx="4">
                  <c:v>12.655569</c:v>
                </c:pt>
                <c:pt idx="5">
                  <c:v>11.47528</c:v>
                </c:pt>
                <c:pt idx="6">
                  <c:v>5.9818119999999997</c:v>
                </c:pt>
                <c:pt idx="7">
                  <c:v>6.406377</c:v>
                </c:pt>
                <c:pt idx="8">
                  <c:v>8.9507290000000008</c:v>
                </c:pt>
                <c:pt idx="9">
                  <c:v>9.2324219999999997</c:v>
                </c:pt>
                <c:pt idx="10">
                  <c:v>8.7664209999999994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90-400D-B174-6A57E646E29D}"/>
            </c:ext>
          </c:extLst>
        </c:ser>
        <c:ser>
          <c:idx val="3"/>
          <c:order val="4"/>
          <c:tx>
            <c:strRef>
              <c:f>data!$G$8</c:f>
              <c:strCache>
                <c:ptCount val="1"/>
                <c:pt idx="0">
                  <c:v>Altro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data!$G$9:$G$19</c:f>
              <c:numCache>
                <c:formatCode>0</c:formatCode>
                <c:ptCount val="11"/>
                <c:pt idx="0">
                  <c:v>2.1447330000000058</c:v>
                </c:pt>
                <c:pt idx="1">
                  <c:v>1.9853100000000019</c:v>
                </c:pt>
                <c:pt idx="2">
                  <c:v>2.7727089999999954</c:v>
                </c:pt>
                <c:pt idx="3">
                  <c:v>3.5255739999999989</c:v>
                </c:pt>
                <c:pt idx="4">
                  <c:v>3.9583979999999954</c:v>
                </c:pt>
                <c:pt idx="5">
                  <c:v>4.7055430000000058</c:v>
                </c:pt>
                <c:pt idx="6">
                  <c:v>3.9473689999999948</c:v>
                </c:pt>
                <c:pt idx="7">
                  <c:v>4.2629159999999899</c:v>
                </c:pt>
                <c:pt idx="8">
                  <c:v>5.5397880000000299</c:v>
                </c:pt>
                <c:pt idx="9">
                  <c:v>6.5444120000000225</c:v>
                </c:pt>
                <c:pt idx="10">
                  <c:v>7.7272439999999847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8F-4D85-A5AC-7762F6274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  <c:extLst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50"/>
      </c:valAx>
    </c:plotArea>
    <c:legend>
      <c:legendPos val="b"/>
      <c:layout>
        <c:manualLayout>
          <c:xMode val="edge"/>
          <c:yMode val="edge"/>
          <c:x val="0.11944452326273002"/>
          <c:y val="0.81846637485729923"/>
          <c:w val="0.60351797837061583"/>
          <c:h val="9.4409791314303007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0.09461</cdr:x>
      <cdr:y>0.04696</cdr:y>
    </cdr:from>
    <cdr:to>
      <cdr:x>0.19391</cdr:x>
      <cdr:y>0.09309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46974" y="246348"/>
          <a:ext cx="1098877" cy="2420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DE" sz="1100" dirty="0" err="1">
              <a:solidFill>
                <a:schemeClr val="tx2"/>
              </a:solidFill>
            </a:rPr>
            <a:t>mio</a:t>
          </a:r>
          <a:r>
            <a:rPr lang="de-DE" sz="1100" dirty="0">
              <a:solidFill>
                <a:schemeClr val="tx2"/>
              </a:solidFill>
            </a:rPr>
            <a:t> di </a:t>
          </a:r>
          <a:r>
            <a:rPr lang="de-DE" sz="1100" dirty="0" err="1">
              <a:solidFill>
                <a:schemeClr val="tx2"/>
              </a:solidFill>
            </a:rPr>
            <a:t>bigl</a:t>
          </a:r>
          <a:r>
            <a:rPr lang="de-DE" sz="1100" dirty="0">
              <a:solidFill>
                <a:schemeClr val="tx2"/>
              </a:solidFill>
            </a:rPr>
            <a:t>./</a:t>
          </a:r>
          <a:r>
            <a:rPr lang="de-DE" sz="1100" dirty="0" err="1">
              <a:solidFill>
                <a:schemeClr val="tx2"/>
              </a:solidFill>
            </a:rPr>
            <a:t>abb.</a:t>
          </a:r>
          <a:endParaRPr lang="de-DE" sz="1100" dirty="0">
            <a:solidFill>
              <a:schemeClr val="tx2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24.02.2025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2025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2025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164185434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it-IT" dirty="0"/>
              <a:t>Vendita di biglietti per canale di vendita.</a:t>
            </a:r>
            <a:endParaRPr lang="de-CH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135331" y="6046398"/>
            <a:ext cx="8016328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Altro: rinnovo automatico degli abbonamenti, partner di distribuzione </a:t>
            </a:r>
            <a:r>
              <a: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e Contact Center FFS.</a:t>
            </a: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BB Light"/>
              <a:ea typeface="+mn-ea"/>
              <a:cs typeface="Arial" pitchFamily="34" charset="0"/>
            </a:endParaRP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38620" y="570945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865012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4dd304521cd42a335004f88bc78b46b0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0119a1b2b524b2b9f972c52e0796504f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0F4CFD-BA9A-434C-AA73-044916950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schemas.microsoft.com/office/2006/metadata/properties"/>
    <ds:schemaRef ds:uri="96e82a89-ba48-4728-b345-cf206dbec8f1"/>
    <ds:schemaRef ds:uri="http://purl.org/dc/terms/"/>
    <ds:schemaRef ds:uri="2f5c8543-cf23-4718-a3b8-32b0a91d511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48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Vendita di biglietti per canale di vendita.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Vendita di biglietti per canale di vendita.</dc:title>
  <dc:creator>Meyer Raphael (KOM-PGA-VSF)</dc:creator>
  <cp:lastModifiedBy>Stefan Weigel (PAR-EPS)</cp:lastModifiedBy>
  <cp:revision>24</cp:revision>
  <dcterms:created xsi:type="dcterms:W3CDTF">2020-09-30T11:00:09Z</dcterms:created>
  <dcterms:modified xsi:type="dcterms:W3CDTF">2025-02-24T13:02:50Z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