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ags/tag1.xml" ContentType="application/vnd.openxmlformats-officedocument.presentationml.tags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2.xml" ContentType="application/vnd.openxmlformats-officedocument.theme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theme/theme4.xml" ContentType="application/vnd.openxmlformats-officedocument.theme+xml"/>
  <Override PartName="/ppt/tags/tag3.xml" ContentType="application/vnd.openxmlformats-officedocument.presentationml.tags+xml"/>
  <Override PartName="/ppt/theme/theme5.xml" ContentType="application/vnd.openxmlformats-officedocument.theme+xml"/>
  <Override PartName="/ppt/tags/tag4.xml" ContentType="application/vnd.openxmlformats-officedocument.presentationml.tags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drawings/drawing1.xml" ContentType="application/vnd.openxmlformats-officedocument.drawingml.chartshapes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76" r:id="rId5"/>
    <p:sldMasterId id="2147483712" r:id="rId6"/>
    <p:sldMasterId id="2147483751" r:id="rId7"/>
  </p:sldMasterIdLst>
  <p:notesMasterIdLst>
    <p:notesMasterId r:id="rId9"/>
  </p:notesMasterIdLst>
  <p:sldIdLst>
    <p:sldId id="402" r:id="rId8"/>
  </p:sldIdLst>
  <p:sldSz cx="12192000" cy="6858000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838" userDrawn="1">
          <p15:clr>
            <a:srgbClr val="A4A3A4"/>
          </p15:clr>
        </p15:guide>
        <p15:guide id="2" pos="937" userDrawn="1">
          <p15:clr>
            <a:srgbClr val="A4A3A4"/>
          </p15:clr>
        </p15:guide>
        <p15:guide id="3" pos="6743" userDrawn="1">
          <p15:clr>
            <a:srgbClr val="A4A3A4"/>
          </p15:clr>
        </p15:guide>
        <p15:guide id="4" orient="horz" pos="1185" userDrawn="1">
          <p15:clr>
            <a:srgbClr val="A4A3A4"/>
          </p15:clr>
        </p15:guide>
        <p15:guide id="5" pos="7333" userDrawn="1">
          <p15:clr>
            <a:srgbClr val="A4A3A4"/>
          </p15:clr>
        </p15:guide>
        <p15:guide id="6" orient="horz" pos="3702" userDrawn="1">
          <p15:clr>
            <a:srgbClr val="A4A3A4"/>
          </p15:clr>
        </p15:guide>
        <p15:guide id="7" orient="horz" pos="640" userDrawn="1">
          <p15:clr>
            <a:srgbClr val="A4A3A4"/>
          </p15:clr>
        </p15:guide>
        <p15:guide id="8" pos="1232" userDrawn="1">
          <p15:clr>
            <a:srgbClr val="A4A3A4"/>
          </p15:clr>
        </p15:guide>
        <p15:guide id="9" orient="horz" pos="3770" userDrawn="1">
          <p15:clr>
            <a:srgbClr val="A4A3A4"/>
          </p15:clr>
        </p15:guide>
        <p15:guide id="10" orient="horz" pos="1412" userDrawn="1">
          <p15:clr>
            <a:srgbClr val="A4A3A4"/>
          </p15:clr>
        </p15:guide>
        <p15:guide id="11" pos="2252" userDrawn="1">
          <p15:clr>
            <a:srgbClr val="A4A3A4"/>
          </p15:clr>
        </p15:guide>
        <p15:guide id="12" pos="4974" userDrawn="1">
          <p15:clr>
            <a:srgbClr val="A4A3A4"/>
          </p15:clr>
        </p15:guide>
        <p15:guide id="13" orient="horz" pos="3430" userDrawn="1">
          <p15:clr>
            <a:srgbClr val="A4A3A4"/>
          </p15:clr>
        </p15:guide>
        <p15:guide id="14" orient="horz" pos="3974" userDrawn="1">
          <p15:clr>
            <a:srgbClr val="A4A3A4"/>
          </p15:clr>
        </p15:guide>
        <p15:guide id="16" pos="3953" userDrawn="1">
          <p15:clr>
            <a:srgbClr val="A4A3A4"/>
          </p15:clr>
        </p15:guide>
        <p15:guide id="17" pos="3273" userDrawn="1">
          <p15:clr>
            <a:srgbClr val="A4A3A4"/>
          </p15:clr>
        </p15:guide>
        <p15:guide id="18" pos="5995" userDrawn="1">
          <p15:clr>
            <a:srgbClr val="A4A3A4"/>
          </p15:clr>
        </p15:guide>
        <p15:guide id="19" pos="1391" userDrawn="1">
          <p15:clr>
            <a:srgbClr val="A4A3A4"/>
          </p15:clr>
        </p15:guide>
        <p15:guide id="20" pos="411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eyer Raphael (KOM-PGA-VSF)" initials="RMe" lastIdx="1" clrIdx="0">
    <p:extLst>
      <p:ext uri="{19B8F6BF-5375-455C-9EA6-DF929625EA0E}">
        <p15:presenceInfo xmlns:p15="http://schemas.microsoft.com/office/powerpoint/2012/main" userId="Meyer Raphael (KOM-PGA-VSF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8A8A8"/>
    <a:srgbClr val="F6F6F6"/>
    <a:srgbClr val="444444"/>
    <a:srgbClr val="E5E5E5"/>
    <a:srgbClr val="8D8D8D"/>
    <a:srgbClr val="5A5A5A"/>
    <a:srgbClr val="BDBDBD"/>
    <a:srgbClr val="727272"/>
    <a:srgbClr val="D9D9D9"/>
    <a:srgbClr val="EB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Keine Formatvorlage, Tabellenraster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1" d="100"/>
          <a:sy n="111" d="100"/>
        </p:scale>
        <p:origin x="792" y="86"/>
      </p:cViewPr>
      <p:guideLst>
        <p:guide orient="horz" pos="3838"/>
        <p:guide pos="937"/>
        <p:guide pos="6743"/>
        <p:guide orient="horz" pos="1185"/>
        <p:guide pos="7333"/>
        <p:guide orient="horz" pos="3702"/>
        <p:guide orient="horz" pos="640"/>
        <p:guide pos="1232"/>
        <p:guide orient="horz" pos="3770"/>
        <p:guide orient="horz" pos="1412"/>
        <p:guide pos="2252"/>
        <p:guide pos="4974"/>
        <p:guide orient="horz" pos="3430"/>
        <p:guide orient="horz" pos="3974"/>
        <p:guide pos="3953"/>
        <p:guide pos="3273"/>
        <p:guide pos="5995"/>
        <p:guide pos="1391"/>
        <p:guide pos="4112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Master" Target="slideMasters/slideMaster4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microsoft.com/office/2016/11/relationships/changesInfo" Target="changesInfos/changesInfo1.xml"/><Relationship Id="rId10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eigel Stefan (PAR-EPS)" userId="fd3b2067-2981-4ad8-bf3a-d2e1004e4fa8" providerId="ADAL" clId="{A4CFA2F4-FF8D-446B-B271-6DF568DBEADA}"/>
    <pc:docChg chg="modSld">
      <pc:chgData name="Weigel Stefan (PAR-EPS)" userId="fd3b2067-2981-4ad8-bf3a-d2e1004e4fa8" providerId="ADAL" clId="{A4CFA2F4-FF8D-446B-B271-6DF568DBEADA}" dt="2026-02-12T08:20:31.361" v="5" actId="27918"/>
      <pc:docMkLst>
        <pc:docMk/>
      </pc:docMkLst>
      <pc:sldChg chg="mod">
        <pc:chgData name="Weigel Stefan (PAR-EPS)" userId="fd3b2067-2981-4ad8-bf3a-d2e1004e4fa8" providerId="ADAL" clId="{A4CFA2F4-FF8D-446B-B271-6DF568DBEADA}" dt="2026-02-12T08:20:31.361" v="5" actId="27918"/>
        <pc:sldMkLst>
          <pc:docMk/>
          <pc:sldMk cId="3613367002" sldId="402"/>
        </pc:sldMkLst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e-DE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6208917430735263E-2"/>
          <c:y val="0.13279676246680386"/>
          <c:w val="0.90365307677911244"/>
          <c:h val="0.6684462983211616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data!$C$8</c:f>
              <c:strCache>
                <c:ptCount val="1"/>
                <c:pt idx="0">
                  <c:v>Risultato consolidato</c:v>
                </c:pt>
              </c:strCache>
            </c:strRef>
          </c:tx>
          <c:spPr>
            <a:solidFill>
              <a:srgbClr val="A8A8A8"/>
            </a:solidFill>
          </c:spPr>
          <c:invertIfNegative val="0"/>
          <c:dPt>
            <c:idx val="0"/>
            <c:invertIfNegative val="0"/>
            <c:bubble3D val="0"/>
            <c:spPr>
              <a:solidFill>
                <a:srgbClr val="A8A8A8"/>
              </a:solidFill>
            </c:spPr>
            <c:extLst>
              <c:ext xmlns:c16="http://schemas.microsoft.com/office/drawing/2014/chart" uri="{C3380CC4-5D6E-409C-BE32-E72D297353CC}">
                <c16:uniqueId val="{00000009-BF2A-4774-B694-5AFB2344A678}"/>
              </c:ext>
            </c:extLst>
          </c:dPt>
          <c:dPt>
            <c:idx val="1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8-BF2A-4774-B694-5AFB2344A678}"/>
              </c:ext>
            </c:extLst>
          </c:dPt>
          <c:dPt>
            <c:idx val="2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7-BF2A-4774-B694-5AFB2344A678}"/>
              </c:ext>
            </c:extLst>
          </c:dPt>
          <c:dPt>
            <c:idx val="3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6-BF2A-4774-B694-5AFB2344A678}"/>
              </c:ext>
            </c:extLst>
          </c:dPt>
          <c:dPt>
            <c:idx val="4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5-BF2A-4774-B694-5AFB2344A678}"/>
              </c:ext>
            </c:extLst>
          </c:dPt>
          <c:dPt>
            <c:idx val="5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4-BF2A-4774-B694-5AFB2344A678}"/>
              </c:ext>
            </c:extLst>
          </c:dPt>
          <c:dPt>
            <c:idx val="6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3-BF2A-4774-B694-5AFB2344A678}"/>
              </c:ext>
            </c:extLst>
          </c:dPt>
          <c:dPt>
            <c:idx val="7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2-BF2A-4774-B694-5AFB2344A678}"/>
              </c:ext>
            </c:extLst>
          </c:dPt>
          <c:dPt>
            <c:idx val="8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BF2A-4774-B694-5AFB2344A678}"/>
              </c:ext>
            </c:extLst>
          </c:dPt>
          <c:dPt>
            <c:idx val="9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0-BF2A-4774-B694-5AFB2344A678}"/>
              </c:ext>
            </c:extLst>
          </c:dPt>
          <c:dPt>
            <c:idx val="10"/>
            <c:invertIfNegative val="0"/>
            <c:bubble3D val="0"/>
            <c:spPr>
              <a:solidFill>
                <a:schemeClr val="accent2"/>
              </a:solidFill>
            </c:spPr>
            <c:extLst>
              <c:ext xmlns:c16="http://schemas.microsoft.com/office/drawing/2014/chart" uri="{C3380CC4-5D6E-409C-BE32-E72D297353CC}">
                <c16:uniqueId val="{00000001-62E8-444B-A150-582B1759E386}"/>
              </c:ext>
            </c:extLst>
          </c:dPt>
          <c:cat>
            <c:numRef>
              <c:f>data!$B$9:$B$19</c:f>
              <c:numCache>
                <c:formatCode>General</c:formatCode>
                <c:ptCount val="11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</c:numCache>
            </c:numRef>
          </c:cat>
          <c:val>
            <c:numRef>
              <c:f>data!$C$9:$C$19</c:f>
              <c:numCache>
                <c:formatCode>0.0</c:formatCode>
                <c:ptCount val="11"/>
                <c:pt idx="0">
                  <c:v>245.66372648999999</c:v>
                </c:pt>
                <c:pt idx="1">
                  <c:v>380.637372325878</c:v>
                </c:pt>
                <c:pt idx="2">
                  <c:v>398.95878820453299</c:v>
                </c:pt>
                <c:pt idx="3">
                  <c:v>568.40585356027998</c:v>
                </c:pt>
                <c:pt idx="4">
                  <c:v>463.48435327405701</c:v>
                </c:pt>
                <c:pt idx="5">
                  <c:v>-617.01844565235501</c:v>
                </c:pt>
                <c:pt idx="6">
                  <c:v>-325.330509616754</c:v>
                </c:pt>
                <c:pt idx="7">
                  <c:v>-245.36702553034399</c:v>
                </c:pt>
                <c:pt idx="8">
                  <c:v>266.53405112842398</c:v>
                </c:pt>
                <c:pt idx="9">
                  <c:v>275.00206181303503</c:v>
                </c:pt>
                <c:pt idx="10">
                  <c:v>495.57888916518698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62E8-444B-A150-582B1759E38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28999424"/>
        <c:axId val="129000960"/>
      </c:barChart>
      <c:catAx>
        <c:axId val="12899942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12700">
            <a:solidFill>
              <a:srgbClr val="5A5A5A"/>
            </a:solidFill>
          </a:ln>
        </c:spPr>
        <c:txPr>
          <a:bodyPr rot="0" vert="horz"/>
          <a:lstStyle/>
          <a:p>
            <a:pPr>
              <a:defRPr sz="1100">
                <a:solidFill>
                  <a:srgbClr val="444444"/>
                </a:solidFill>
              </a:defRPr>
            </a:pPr>
            <a:endParaRPr lang="de-DE"/>
          </a:p>
        </c:txPr>
        <c:crossAx val="129000960"/>
        <c:crosses val="autoZero"/>
        <c:auto val="1"/>
        <c:lblAlgn val="ctr"/>
        <c:lblOffset val="100"/>
        <c:noMultiLvlLbl val="0"/>
      </c:catAx>
      <c:valAx>
        <c:axId val="129000960"/>
        <c:scaling>
          <c:orientation val="minMax"/>
          <c:max val="800"/>
          <c:min val="-800"/>
        </c:scaling>
        <c:delete val="0"/>
        <c:axPos val="l"/>
        <c:majorGridlines>
          <c:spPr>
            <a:ln>
              <a:solidFill>
                <a:schemeClr val="bg1">
                  <a:lumMod val="85000"/>
                </a:schemeClr>
              </a:solidFill>
            </a:ln>
          </c:spPr>
        </c:majorGridlines>
        <c:numFmt formatCode="###0;\−###0" sourceLinked="0"/>
        <c:majorTickMark val="out"/>
        <c:minorTickMark val="none"/>
        <c:tickLblPos val="nextTo"/>
        <c:spPr>
          <a:ln>
            <a:noFill/>
          </a:ln>
        </c:spPr>
        <c:txPr>
          <a:bodyPr/>
          <a:lstStyle/>
          <a:p>
            <a:pPr>
              <a:defRPr sz="1100">
                <a:solidFill>
                  <a:srgbClr val="444444"/>
                </a:solidFill>
              </a:defRPr>
            </a:pPr>
            <a:endParaRPr lang="de-DE"/>
          </a:p>
        </c:txPr>
        <c:crossAx val="128999424"/>
        <c:crosses val="autoZero"/>
        <c:crossBetween val="between"/>
        <c:majorUnit val="200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de-DE"/>
    </a:p>
  </c:txPr>
  <c:externalData r:id="rId1">
    <c:autoUpdate val="0"/>
  </c:externalData>
  <c:userShapes r:id="rId2"/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</cdr:x>
      <cdr:y>0.02239</cdr:y>
    </cdr:from>
    <cdr:to>
      <cdr:x>0.0858</cdr:x>
      <cdr:y>0.08288</cdr:y>
    </cdr:to>
    <cdr:sp macro="" textlink="">
      <cdr:nvSpPr>
        <cdr:cNvPr id="2" name="Textfeld 1"/>
        <cdr:cNvSpPr txBox="1"/>
      </cdr:nvSpPr>
      <cdr:spPr>
        <a:xfrm xmlns:a="http://schemas.openxmlformats.org/drawingml/2006/main">
          <a:off x="0" y="89566"/>
          <a:ext cx="790848" cy="241980"/>
        </a:xfrm>
        <a:prstGeom xmlns:a="http://schemas.openxmlformats.org/drawingml/2006/main" prst="rect">
          <a:avLst/>
        </a:prstGeom>
        <a:noFill xmlns:a="http://schemas.openxmlformats.org/drawingml/2006/main"/>
      </cdr:spPr>
      <cdr:txBody>
        <a:bodyPr xmlns:a="http://schemas.openxmlformats.org/drawingml/2006/main" vertOverflow="clip" wrap="none" lIns="36000" tIns="36000" rIns="36000" bIns="36000" rtlCol="0">
          <a:spAutoFit/>
        </a:bodyPr>
        <a:lstStyle xmlns:a="http://schemas.openxmlformats.org/drawingml/2006/main"/>
        <a:p xmlns:a="http://schemas.openxmlformats.org/drawingml/2006/main">
          <a:r>
            <a:rPr lang="de-CH" sz="1100" dirty="0"/>
            <a:t>Mio. di </a:t>
          </a:r>
          <a:r>
            <a:rPr lang="de-CH" sz="1100" dirty="0">
              <a:solidFill>
                <a:srgbClr val="444444"/>
              </a:solidFill>
            </a:rPr>
            <a:t>CHF</a:t>
          </a:r>
          <a:endParaRPr lang="de-CH" sz="1100" dirty="0">
            <a:solidFill>
              <a:srgbClr val="444444"/>
            </a:solidFill>
            <a:latin typeface="Arial" pitchFamily="34" charset="0"/>
            <a:cs typeface="Arial" pitchFamily="34" charset="0"/>
          </a:endParaRPr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CH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5975E2-D668-4E51-9A3C-34EDD7C4EB22}" type="datetimeFigureOut">
              <a:rPr lang="de-CH" smtClean="0"/>
              <a:t>03.03.2026</a:t>
            </a:fld>
            <a:endParaRPr lang="de-CH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CH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CH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DECC79-EE51-48EB-A65E-A2A214B69F64}" type="slidenum">
              <a:rPr lang="de-CH" smtClean="0"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4154364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CH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CH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SBB • Division • Abteilung oder Bereich • DD.MM.YY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ED26404-58E8-4486-905C-9BBBD7B83F8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70774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Master" Target="../slideMasters/slideMaster3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Master" Target="../slideMasters/slideMaster3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Master" Target="../slideMasters/slideMaster3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3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3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Master" Target="../slideMasters/slideMaster3.xml"/></Relationships>
</file>

<file path=ppt/slideLayouts/_rels/slideLayout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Master" Target="../slideMasters/slideMaster3.xml"/></Relationships>
</file>

<file path=ppt/slideLayouts/_rels/slideLayout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Master" Target="../slideMasters/slideMaster3.xml"/></Relationships>
</file>

<file path=ppt/slideLayouts/_rels/slideLayout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Master" Target="../slideMasters/slideMaster3.xml"/></Relationships>
</file>

<file path=ppt/slideLayouts/_rels/slideLayout8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Master" Target="../slideMasters/slideMaster3.xml"/><Relationship Id="rId1" Type="http://schemas.openxmlformats.org/officeDocument/2006/relationships/tags" Target="../tags/tag2.xml"/><Relationship Id="rId4" Type="http://schemas.openxmlformats.org/officeDocument/2006/relationships/image" Target="../media/image15.emf"/></Relationships>
</file>

<file path=ppt/slideLayouts/_rels/slideLayout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Master" Target="../slideMasters/slideMaster4.xml"/></Relationships>
</file>

<file path=ppt/slideLayouts/_rels/slideLayout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Master" Target="../slideMasters/slideMaster4.xml"/></Relationships>
</file>

<file path=ppt/slideLayouts/_rels/slideLayout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Master" Target="../slideMasters/slideMaster4.xml"/></Relationships>
</file>

<file path=ppt/slideLayouts/_rels/slideLayout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Master" Target="../slideMasters/slideMaster4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4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4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Master" Target="../slideMasters/slideMaster4.xml"/></Relationships>
</file>

<file path=ppt/slideLayouts/_rels/slideLayout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Master" Target="../slideMasters/slideMaster4.xml"/></Relationships>
</file>

<file path=ppt/slideLayouts/_rels/slideLayout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Master" Target="../slideMasters/slideMaster4.xml"/></Relationships>
</file>

<file path=ppt/slideLayouts/_rels/slideLayout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Master" Target="../slideMasters/slideMaster4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Master" Target="../slideMasters/slideMaster4.xml"/><Relationship Id="rId1" Type="http://schemas.openxmlformats.org/officeDocument/2006/relationships/tags" Target="../tags/tag3.xml"/><Relationship Id="rId4" Type="http://schemas.openxmlformats.org/officeDocument/2006/relationships/image" Target="../media/image15.emf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724800" y="4773149"/>
            <a:ext cx="11032720" cy="614400"/>
          </a:xfrm>
        </p:spPr>
        <p:txBody>
          <a:bodyPr wrap="square"/>
          <a:lstStyle>
            <a:lvl1pPr>
              <a:defRPr sz="4000"/>
            </a:lvl1pPr>
          </a:lstStyle>
          <a:p>
            <a:r>
              <a:rPr lang="de-DE"/>
              <a:t>Dies ist der Titel der Präsentation.</a:t>
            </a:r>
            <a:endParaRPr lang="de-CH"/>
          </a:p>
        </p:txBody>
      </p:sp>
      <p:sp>
        <p:nvSpPr>
          <p:cNvPr id="6" name="Textplatzhalter 5"/>
          <p:cNvSpPr>
            <a:spLocks noGrp="1"/>
          </p:cNvSpPr>
          <p:nvPr>
            <p:ph type="body" sz="quarter" idx="12" hasCustomPrompt="1"/>
          </p:nvPr>
        </p:nvSpPr>
        <p:spPr>
          <a:xfrm>
            <a:off x="724799" y="5521949"/>
            <a:ext cx="11033404" cy="326400"/>
          </a:xfrm>
        </p:spPr>
        <p:txBody>
          <a:bodyPr/>
          <a:lstStyle>
            <a:lvl1pPr marL="0" indent="0">
              <a:buNone/>
              <a:defRPr sz="2133" baseline="0"/>
            </a:lvl1pPr>
          </a:lstStyle>
          <a:p>
            <a:pPr lvl="0"/>
            <a:r>
              <a:rPr lang="de-DE"/>
              <a:t>Name Vortragender, Ort, Datum</a:t>
            </a:r>
          </a:p>
        </p:txBody>
      </p:sp>
      <p:pic>
        <p:nvPicPr>
          <p:cNvPr id="4" name="Logo_SBB_Cargo_D" hidden="1">
            <a:extLst>
              <a:ext uri="{FF2B5EF4-FFF2-40B4-BE49-F238E27FC236}">
                <a16:creationId xmlns:a16="http://schemas.microsoft.com/office/drawing/2014/main" id="{EE6A846E-FFDC-4636-B971-92215806F72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8001" y="432000"/>
            <a:ext cx="3592951" cy="312083"/>
          </a:xfrm>
          <a:prstGeom prst="rect">
            <a:avLst/>
          </a:prstGeom>
        </p:spPr>
      </p:pic>
      <p:pic>
        <p:nvPicPr>
          <p:cNvPr id="5" name="Logo_SBB_Cargo_H" hidden="1">
            <a:extLst>
              <a:ext uri="{FF2B5EF4-FFF2-40B4-BE49-F238E27FC236}">
                <a16:creationId xmlns:a16="http://schemas.microsoft.com/office/drawing/2014/main" id="{412E2250-6FCC-421A-895D-4FBDAB736881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8001" y="432000"/>
            <a:ext cx="3592951" cy="312083"/>
          </a:xfrm>
          <a:prstGeom prst="rect">
            <a:avLst/>
          </a:prstGeom>
        </p:spPr>
      </p:pic>
      <p:pic>
        <p:nvPicPr>
          <p:cNvPr id="7" name="Logo_SBB_CargoInt_D" hidden="1">
            <a:extLst>
              <a:ext uri="{FF2B5EF4-FFF2-40B4-BE49-F238E27FC236}">
                <a16:creationId xmlns:a16="http://schemas.microsoft.com/office/drawing/2014/main" id="{EFF1882B-601E-421B-8CD9-BC3630895331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9201" y="432017"/>
            <a:ext cx="4217116" cy="312083"/>
          </a:xfrm>
          <a:prstGeom prst="rect">
            <a:avLst/>
          </a:prstGeom>
        </p:spPr>
      </p:pic>
      <p:pic>
        <p:nvPicPr>
          <p:cNvPr id="8" name="Logo_SBB_CargoInt_H" hidden="1">
            <a:extLst>
              <a:ext uri="{FF2B5EF4-FFF2-40B4-BE49-F238E27FC236}">
                <a16:creationId xmlns:a16="http://schemas.microsoft.com/office/drawing/2014/main" id="{13966A66-44EB-4089-BB9B-5E88F0600737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9201" y="432000"/>
            <a:ext cx="4217116" cy="312083"/>
          </a:xfrm>
          <a:prstGeom prst="rect">
            <a:avLst/>
          </a:prstGeom>
        </p:spPr>
      </p:pic>
      <p:pic>
        <p:nvPicPr>
          <p:cNvPr id="9" name="Logo_SBB_Standard_D" hidden="1">
            <a:extLst>
              <a:ext uri="{FF2B5EF4-FFF2-40B4-BE49-F238E27FC236}">
                <a16:creationId xmlns:a16="http://schemas.microsoft.com/office/drawing/2014/main" id="{A2C0EE81-74D3-4894-8536-82B010157FA0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0001" y="432001"/>
            <a:ext cx="2807092" cy="313735"/>
          </a:xfrm>
          <a:prstGeom prst="rect">
            <a:avLst/>
          </a:prstGeom>
        </p:spPr>
      </p:pic>
      <p:pic>
        <p:nvPicPr>
          <p:cNvPr id="10" name="Logo_SBB_Standard_H">
            <a:extLst>
              <a:ext uri="{FF2B5EF4-FFF2-40B4-BE49-F238E27FC236}">
                <a16:creationId xmlns:a16="http://schemas.microsoft.com/office/drawing/2014/main" id="{2470208F-A15C-4C0F-9FD1-3CC76EF6D563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0003" y="432000"/>
            <a:ext cx="2791575" cy="31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9107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folie mit Bild Logo schwar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2"/>
          <p:cNvSpPr>
            <a:spLocks/>
          </p:cNvSpPr>
          <p:nvPr userDrawn="1"/>
        </p:nvSpPr>
        <p:spPr>
          <a:xfrm>
            <a:off x="-19200" y="768897"/>
            <a:ext cx="4675040" cy="831724"/>
          </a:xfrm>
          <a:custGeom>
            <a:avLst/>
            <a:gdLst>
              <a:gd name="connsiteX0" fmla="*/ 6350 w 3981450"/>
              <a:gd name="connsiteY0" fmla="*/ 0 h 4146550"/>
              <a:gd name="connsiteX1" fmla="*/ 3981450 w 3981450"/>
              <a:gd name="connsiteY1" fmla="*/ 704850 h 4146550"/>
              <a:gd name="connsiteX2" fmla="*/ 3981450 w 3981450"/>
              <a:gd name="connsiteY2" fmla="*/ 3454400 h 4146550"/>
              <a:gd name="connsiteX3" fmla="*/ 0 w 3981450"/>
              <a:gd name="connsiteY3" fmla="*/ 4146550 h 4146550"/>
              <a:gd name="connsiteX4" fmla="*/ 6350 w 3981450"/>
              <a:gd name="connsiteY4" fmla="*/ 0 h 4146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81450" h="4146550">
                <a:moveTo>
                  <a:pt x="6350" y="0"/>
                </a:moveTo>
                <a:lnTo>
                  <a:pt x="3981450" y="704850"/>
                </a:lnTo>
                <a:lnTo>
                  <a:pt x="3981450" y="3454400"/>
                </a:lnTo>
                <a:lnTo>
                  <a:pt x="0" y="4146550"/>
                </a:lnTo>
                <a:cubicBezTo>
                  <a:pt x="4233" y="2764367"/>
                  <a:pt x="12700" y="0"/>
                  <a:pt x="6350" y="0"/>
                </a:cubicBezTo>
                <a:close/>
              </a:path>
            </a:pathLst>
          </a:custGeom>
          <a:solidFill>
            <a:srgbClr val="E20000">
              <a:alpha val="6509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88000" tIns="144000" rIns="576000" bIns="192000" rtlCol="0" anchor="t" anchorCtr="0">
            <a:spAutoFit/>
          </a:bodyPr>
          <a:lstStyle/>
          <a:p>
            <a:pPr algn="ctr"/>
            <a:endParaRPr lang="de-DE" sz="3200" b="1"/>
          </a:p>
        </p:txBody>
      </p:sp>
      <p:sp>
        <p:nvSpPr>
          <p:cNvPr id="9" name="Freeform 1"/>
          <p:cNvSpPr/>
          <p:nvPr userDrawn="1"/>
        </p:nvSpPr>
        <p:spPr>
          <a:xfrm>
            <a:off x="-19200" y="768895"/>
            <a:ext cx="4675039" cy="831724"/>
          </a:xfrm>
          <a:custGeom>
            <a:avLst/>
            <a:gdLst>
              <a:gd name="connsiteX0" fmla="*/ 6350 w 3981450"/>
              <a:gd name="connsiteY0" fmla="*/ 0 h 4146550"/>
              <a:gd name="connsiteX1" fmla="*/ 3981450 w 3981450"/>
              <a:gd name="connsiteY1" fmla="*/ 704850 h 4146550"/>
              <a:gd name="connsiteX2" fmla="*/ 3981450 w 3981450"/>
              <a:gd name="connsiteY2" fmla="*/ 3454400 h 4146550"/>
              <a:gd name="connsiteX3" fmla="*/ 0 w 3981450"/>
              <a:gd name="connsiteY3" fmla="*/ 4146550 h 4146550"/>
              <a:gd name="connsiteX4" fmla="*/ 6350 w 3981450"/>
              <a:gd name="connsiteY4" fmla="*/ 0 h 4146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81450" h="4146550">
                <a:moveTo>
                  <a:pt x="6350" y="0"/>
                </a:moveTo>
                <a:lnTo>
                  <a:pt x="3981450" y="704850"/>
                </a:lnTo>
                <a:lnTo>
                  <a:pt x="3981450" y="3454400"/>
                </a:lnTo>
                <a:lnTo>
                  <a:pt x="0" y="4146550"/>
                </a:lnTo>
                <a:cubicBezTo>
                  <a:pt x="4233" y="2764367"/>
                  <a:pt x="12700" y="0"/>
                  <a:pt x="6350" y="0"/>
                </a:cubicBezTo>
                <a:close/>
              </a:path>
            </a:pathLst>
          </a:custGeom>
          <a:solidFill>
            <a:srgbClr val="D70000">
              <a:alpha val="6470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88000" tIns="144000" rIns="576000" bIns="192000" rtlCol="0" anchor="t" anchorCtr="0">
            <a:spAutoFit/>
          </a:bodyPr>
          <a:lstStyle/>
          <a:p>
            <a:pPr algn="ctr"/>
            <a:endParaRPr lang="de-DE" sz="3200" b="1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431372" y="4108200"/>
            <a:ext cx="3936000" cy="648000"/>
          </a:xfrm>
          <a:prstGeom prst="rect">
            <a:avLst/>
          </a:prstGeom>
        </p:spPr>
        <p:txBody>
          <a:bodyPr vert="horz" t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67" baseline="0">
                <a:solidFill>
                  <a:srgbClr val="FFFFFF"/>
                </a:solidFill>
              </a:defRPr>
            </a:lvl1pPr>
            <a:lvl2pPr marL="54420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8840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6326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17681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72101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26521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80941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35361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de-CH" noProof="0"/>
              <a:t>Name Vortragender, Ort, Datum</a:t>
            </a:r>
          </a:p>
        </p:txBody>
      </p:sp>
      <p:sp>
        <p:nvSpPr>
          <p:cNvPr id="7" name="Title 1"/>
          <p:cNvSpPr>
            <a:spLocks noGrp="1"/>
          </p:cNvSpPr>
          <p:nvPr>
            <p:ph type="ctrTitle" hasCustomPrompt="1"/>
          </p:nvPr>
        </p:nvSpPr>
        <p:spPr>
          <a:xfrm>
            <a:off x="431372" y="1583400"/>
            <a:ext cx="3936000" cy="2131200"/>
          </a:xfrm>
          <a:prstGeom prst="rect">
            <a:avLst/>
          </a:prstGeom>
        </p:spPr>
        <p:txBody>
          <a:bodyPr vert="horz" wrap="square" bIns="0">
            <a:noAutofit/>
          </a:bodyPr>
          <a:lstStyle>
            <a:lvl1pPr>
              <a:lnSpc>
                <a:spcPct val="100000"/>
              </a:lnSpc>
              <a:defRPr sz="3200" baseline="0">
                <a:solidFill>
                  <a:srgbClr val="FFFFFF"/>
                </a:solidFill>
              </a:defRPr>
            </a:lvl1pPr>
          </a:lstStyle>
          <a:p>
            <a:r>
              <a:rPr lang="de-CH" noProof="0"/>
              <a:t>Dies ist der Titel der Präsentation.</a:t>
            </a:r>
          </a:p>
        </p:txBody>
      </p:sp>
      <p:pic>
        <p:nvPicPr>
          <p:cNvPr id="6" name="Logo_SBB_Cargo_D" hidden="1">
            <a:extLst>
              <a:ext uri="{FF2B5EF4-FFF2-40B4-BE49-F238E27FC236}">
                <a16:creationId xmlns:a16="http://schemas.microsoft.com/office/drawing/2014/main" id="{CC98CB06-C3A4-4B7F-BEBD-55BC66C1243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8001" y="432000"/>
            <a:ext cx="3592951" cy="312083"/>
          </a:xfrm>
          <a:prstGeom prst="rect">
            <a:avLst/>
          </a:prstGeom>
        </p:spPr>
      </p:pic>
      <p:pic>
        <p:nvPicPr>
          <p:cNvPr id="10" name="Logo_SBB_Cargo_H" hidden="1">
            <a:extLst>
              <a:ext uri="{FF2B5EF4-FFF2-40B4-BE49-F238E27FC236}">
                <a16:creationId xmlns:a16="http://schemas.microsoft.com/office/drawing/2014/main" id="{4135C476-AE98-4106-8AE0-13D2AE743AC0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8001" y="432000"/>
            <a:ext cx="3592951" cy="312083"/>
          </a:xfrm>
          <a:prstGeom prst="rect">
            <a:avLst/>
          </a:prstGeom>
        </p:spPr>
      </p:pic>
      <p:pic>
        <p:nvPicPr>
          <p:cNvPr id="11" name="Logo_SBB_CargoInt_D" hidden="1">
            <a:extLst>
              <a:ext uri="{FF2B5EF4-FFF2-40B4-BE49-F238E27FC236}">
                <a16:creationId xmlns:a16="http://schemas.microsoft.com/office/drawing/2014/main" id="{FD12A7B3-71B9-494B-91E8-8FFF57D1E04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9201" y="432017"/>
            <a:ext cx="4217116" cy="312083"/>
          </a:xfrm>
          <a:prstGeom prst="rect">
            <a:avLst/>
          </a:prstGeom>
        </p:spPr>
      </p:pic>
      <p:pic>
        <p:nvPicPr>
          <p:cNvPr id="12" name="Logo_SBB_CargoInt_H" hidden="1">
            <a:extLst>
              <a:ext uri="{FF2B5EF4-FFF2-40B4-BE49-F238E27FC236}">
                <a16:creationId xmlns:a16="http://schemas.microsoft.com/office/drawing/2014/main" id="{131A7DC8-9674-490D-A909-613CE2451C25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9201" y="432000"/>
            <a:ext cx="4217116" cy="312083"/>
          </a:xfrm>
          <a:prstGeom prst="rect">
            <a:avLst/>
          </a:prstGeom>
        </p:spPr>
      </p:pic>
      <p:pic>
        <p:nvPicPr>
          <p:cNvPr id="13" name="Logo_SBB_Standard_D" hidden="1">
            <a:extLst>
              <a:ext uri="{FF2B5EF4-FFF2-40B4-BE49-F238E27FC236}">
                <a16:creationId xmlns:a16="http://schemas.microsoft.com/office/drawing/2014/main" id="{846D5CAE-9CEF-48FD-827D-D7616C83ECB5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0001" y="432001"/>
            <a:ext cx="2807092" cy="313735"/>
          </a:xfrm>
          <a:prstGeom prst="rect">
            <a:avLst/>
          </a:prstGeom>
        </p:spPr>
      </p:pic>
      <p:pic>
        <p:nvPicPr>
          <p:cNvPr id="14" name="Logo_SBB_Standard_H">
            <a:extLst>
              <a:ext uri="{FF2B5EF4-FFF2-40B4-BE49-F238E27FC236}">
                <a16:creationId xmlns:a16="http://schemas.microsoft.com/office/drawing/2014/main" id="{1A09026F-AB72-4393-BAF3-D0CF774B4873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0003" y="432000"/>
            <a:ext cx="2791575" cy="31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47599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de-DE"/>
              <a:t>Agenda. Titel maximal einzeilig.</a:t>
            </a:r>
            <a:endParaRPr lang="de-CH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CH"/>
              <a:t>stat@sbb.ch 18.11.2020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E115662-413A-4888-B9BC-797CDE14544F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8" name="Agenda"/>
          <p:cNvSpPr>
            <a:spLocks noGrp="1"/>
          </p:cNvSpPr>
          <p:nvPr>
            <p:ph type="body" sz="quarter" idx="12" hasCustomPrompt="1"/>
          </p:nvPr>
        </p:nvSpPr>
        <p:spPr>
          <a:xfrm>
            <a:off x="719666" y="1509185"/>
            <a:ext cx="11039215" cy="5088467"/>
          </a:xfrm>
          <a:prstGeom prst="rect">
            <a:avLst/>
          </a:prstGeom>
        </p:spPr>
        <p:txBody>
          <a:bodyPr/>
          <a:lstStyle>
            <a:lvl1pPr marL="383990" indent="-383990">
              <a:spcBef>
                <a:spcPts val="800"/>
              </a:spcBef>
              <a:buSzPct val="100000"/>
              <a:buFont typeface="+mj-lt"/>
              <a:buAutoNum type="arabicPeriod"/>
              <a:defRPr/>
            </a:lvl1pPr>
            <a:lvl2pPr marL="723882" indent="-368291">
              <a:spcBef>
                <a:spcPts val="800"/>
              </a:spcBef>
              <a:defRPr/>
            </a:lvl2pPr>
            <a:lvl3pPr marL="1077357" indent="-353475">
              <a:spcBef>
                <a:spcPts val="800"/>
              </a:spcBef>
              <a:tabLst/>
              <a:defRPr/>
            </a:lvl3pPr>
            <a:lvl4pPr marL="1430831" indent="-353475">
              <a:spcBef>
                <a:spcPts val="800"/>
              </a:spcBef>
              <a:tabLst/>
              <a:defRPr/>
            </a:lvl4pPr>
            <a:lvl5pPr marL="1786422" indent="-355591">
              <a:spcBef>
                <a:spcPts val="800"/>
              </a:spcBef>
              <a:defRPr/>
            </a:lvl5pPr>
          </a:lstStyle>
          <a:p>
            <a:pPr lvl="0"/>
            <a:r>
              <a:rPr lang="de-DE" noProof="0"/>
              <a:t>Text durch Klicken hinzufügen</a:t>
            </a:r>
          </a:p>
          <a:p>
            <a:pPr lvl="1"/>
            <a:r>
              <a:rPr lang="de-DE" noProof="0"/>
              <a:t>Zweite Ebene</a:t>
            </a:r>
          </a:p>
          <a:p>
            <a:pPr lvl="2"/>
            <a:r>
              <a:rPr lang="de-DE" noProof="0"/>
              <a:t>Dritte Ebene</a:t>
            </a:r>
          </a:p>
          <a:p>
            <a:pPr lvl="3"/>
            <a:r>
              <a:rPr lang="de-DE" noProof="0"/>
              <a:t>Vierte Ebene</a:t>
            </a:r>
          </a:p>
          <a:p>
            <a:pPr lvl="4"/>
            <a:r>
              <a:rPr lang="de-DE" noProof="0"/>
              <a:t>Fünfte Ebene</a:t>
            </a:r>
            <a:endParaRPr lang="de-CH"/>
          </a:p>
        </p:txBody>
      </p:sp>
      <p:pic>
        <p:nvPicPr>
          <p:cNvPr id="6" name="Logo_SBB_Symbol">
            <a:extLst>
              <a:ext uri="{FF2B5EF4-FFF2-40B4-BE49-F238E27FC236}">
                <a16:creationId xmlns:a16="http://schemas.microsoft.com/office/drawing/2014/main" id="{32278952-E884-4B4A-871D-42F338B3E8E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9793" y="425021"/>
            <a:ext cx="942472" cy="311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68965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de-DE"/>
              <a:t>Textfolie. Titel maximal einzeilig.</a:t>
            </a:r>
            <a:endParaRPr lang="de-CH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CH"/>
              <a:t>stat@sbb.ch 18.11.2020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E115662-413A-4888-B9BC-797CDE14544F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7" name="Agenda"/>
          <p:cNvSpPr>
            <a:spLocks noGrp="1"/>
          </p:cNvSpPr>
          <p:nvPr>
            <p:ph type="body" sz="quarter" idx="12" hasCustomPrompt="1"/>
          </p:nvPr>
        </p:nvSpPr>
        <p:spPr>
          <a:xfrm>
            <a:off x="719665" y="1509183"/>
            <a:ext cx="11040000" cy="5078400"/>
          </a:xfrm>
        </p:spPr>
        <p:txBody>
          <a:bodyPr/>
          <a:lstStyle>
            <a:lvl2pPr marL="723882" indent="-368291">
              <a:defRPr/>
            </a:lvl2pPr>
          </a:lstStyle>
          <a:p>
            <a:pPr lvl="0"/>
            <a:r>
              <a:rPr lang="de-DE" noProof="0"/>
              <a:t>Text durch Klicken hinzufügen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pic>
        <p:nvPicPr>
          <p:cNvPr id="6" name="Logo_SBB_Symbol">
            <a:extLst>
              <a:ext uri="{FF2B5EF4-FFF2-40B4-BE49-F238E27FC236}">
                <a16:creationId xmlns:a16="http://schemas.microsoft.com/office/drawing/2014/main" id="{E59F5921-86CF-4E9B-A505-04830F74C07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9793" y="425021"/>
            <a:ext cx="942472" cy="311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94288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ei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de-DE"/>
              <a:t>Zweispaltige Textfolie. Titel maximal einzeilig.</a:t>
            </a:r>
            <a:endParaRPr lang="de-CH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CH"/>
              <a:t>stat@sbb.ch 18.11.2020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E115662-413A-4888-B9BC-797CDE14544F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7" name="Textplatzhalter 6"/>
          <p:cNvSpPr>
            <a:spLocks noGrp="1"/>
          </p:cNvSpPr>
          <p:nvPr>
            <p:ph type="body" sz="quarter" idx="12" hasCustomPrompt="1"/>
          </p:nvPr>
        </p:nvSpPr>
        <p:spPr>
          <a:xfrm>
            <a:off x="719665" y="1509183"/>
            <a:ext cx="5376000" cy="5078400"/>
          </a:xfrm>
        </p:spPr>
        <p:txBody>
          <a:bodyPr/>
          <a:lstStyle>
            <a:lvl2pPr marL="723882" indent="-368291">
              <a:defRPr/>
            </a:lvl2pPr>
          </a:lstStyle>
          <a:p>
            <a:pPr lvl="0"/>
            <a:r>
              <a:rPr lang="de-DE" noProof="0"/>
              <a:t>Text durch Klicken hinzufügen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8" name="Textplatzhalter 7"/>
          <p:cNvSpPr>
            <a:spLocks noGrp="1"/>
          </p:cNvSpPr>
          <p:nvPr>
            <p:ph type="body" sz="quarter" idx="13" hasCustomPrompt="1"/>
          </p:nvPr>
        </p:nvSpPr>
        <p:spPr>
          <a:xfrm>
            <a:off x="6384000" y="1509184"/>
            <a:ext cx="5376000" cy="5078400"/>
          </a:xfrm>
        </p:spPr>
        <p:txBody>
          <a:bodyPr/>
          <a:lstStyle>
            <a:lvl2pPr marL="723882" indent="-368291">
              <a:defRPr/>
            </a:lvl2pPr>
          </a:lstStyle>
          <a:p>
            <a:pPr lvl="0"/>
            <a:r>
              <a:rPr lang="de-DE" noProof="0"/>
              <a:t>Text durch Klicken hinzufügen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pic>
        <p:nvPicPr>
          <p:cNvPr id="9" name="Logo_SBB_Symbol">
            <a:extLst>
              <a:ext uri="{FF2B5EF4-FFF2-40B4-BE49-F238E27FC236}">
                <a16:creationId xmlns:a16="http://schemas.microsoft.com/office/drawing/2014/main" id="{C346BCAC-1E9D-4596-9ACA-18319FE92E9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9793" y="425021"/>
            <a:ext cx="942472" cy="311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8382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de-DE"/>
              <a:t>Objektfolie. Titel maximal einzeilig.</a:t>
            </a:r>
            <a:endParaRPr lang="de-CH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CH"/>
              <a:t>stat@sbb.ch 18.11.2020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E115662-413A-4888-B9BC-797CDE14544F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8" name="Inhaltsplatzhalter 7"/>
          <p:cNvSpPr>
            <a:spLocks noGrp="1"/>
          </p:cNvSpPr>
          <p:nvPr>
            <p:ph sz="quarter" idx="12" hasCustomPrompt="1"/>
          </p:nvPr>
        </p:nvSpPr>
        <p:spPr>
          <a:xfrm>
            <a:off x="719665" y="1509184"/>
            <a:ext cx="11040000" cy="5078400"/>
          </a:xfrm>
        </p:spPr>
        <p:txBody>
          <a:bodyPr/>
          <a:lstStyle>
            <a:lvl2pPr marL="723882" indent="-368291">
              <a:defRPr/>
            </a:lvl2pPr>
          </a:lstStyle>
          <a:p>
            <a:pPr lvl="0"/>
            <a:r>
              <a:rPr lang="de-DE" noProof="0"/>
              <a:t>Text durch Klicken hinzufügen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pic>
        <p:nvPicPr>
          <p:cNvPr id="6" name="Logo_SBB_Symbol">
            <a:extLst>
              <a:ext uri="{FF2B5EF4-FFF2-40B4-BE49-F238E27FC236}">
                <a16:creationId xmlns:a16="http://schemas.microsoft.com/office/drawing/2014/main" id="{7E10FE14-391B-401F-99CE-D5050829437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9793" y="425021"/>
            <a:ext cx="942472" cy="311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727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, Text und Objek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de-DE"/>
              <a:t>Objektfolie. Titel maximal einzeilig.</a:t>
            </a:r>
            <a:endParaRPr lang="de-CH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CH"/>
              <a:t>stat@sbb.ch 18.11.2020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E115662-413A-4888-B9BC-797CDE14544F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8" name="Inhaltsplatzhalter 7"/>
          <p:cNvSpPr>
            <a:spLocks noGrp="1"/>
          </p:cNvSpPr>
          <p:nvPr>
            <p:ph sz="quarter" idx="12" hasCustomPrompt="1"/>
          </p:nvPr>
        </p:nvSpPr>
        <p:spPr>
          <a:xfrm>
            <a:off x="719665" y="2467200"/>
            <a:ext cx="11040000" cy="4128000"/>
          </a:xfrm>
        </p:spPr>
        <p:txBody>
          <a:bodyPr/>
          <a:lstStyle>
            <a:lvl2pPr marL="723882" indent="-368291">
              <a:defRPr/>
            </a:lvl2pPr>
          </a:lstStyle>
          <a:p>
            <a:pPr lvl="0"/>
            <a:r>
              <a:rPr lang="de-DE" noProof="0"/>
              <a:t>Text durch Klicken hinzufügen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7" name="Textplatzhalter 6"/>
          <p:cNvSpPr>
            <a:spLocks noGrp="1"/>
          </p:cNvSpPr>
          <p:nvPr>
            <p:ph type="body" sz="quarter" idx="13" hasCustomPrompt="1"/>
          </p:nvPr>
        </p:nvSpPr>
        <p:spPr>
          <a:xfrm>
            <a:off x="719667" y="1509184"/>
            <a:ext cx="11038417" cy="8544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de-DE" noProof="0"/>
              <a:t>Text durch Klicken hinzufügen</a:t>
            </a:r>
          </a:p>
        </p:txBody>
      </p:sp>
      <p:pic>
        <p:nvPicPr>
          <p:cNvPr id="9" name="Logo_SBB_Symbol">
            <a:extLst>
              <a:ext uri="{FF2B5EF4-FFF2-40B4-BE49-F238E27FC236}">
                <a16:creationId xmlns:a16="http://schemas.microsoft.com/office/drawing/2014/main" id="{0D917B75-7E27-45DF-8CD5-2AD4188F42D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9793" y="425021"/>
            <a:ext cx="942472" cy="311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07547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und Bil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de-DE"/>
              <a:t>Textfolie mit Bild. Titel maximal einzeilig.</a:t>
            </a:r>
            <a:endParaRPr lang="de-CH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CH"/>
              <a:t>stat@sbb.ch 18.11.2020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E115662-413A-4888-B9BC-797CDE14544F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7" name="Textplatzhalter 6"/>
          <p:cNvSpPr>
            <a:spLocks noGrp="1"/>
          </p:cNvSpPr>
          <p:nvPr>
            <p:ph type="body" sz="quarter" idx="12" hasCustomPrompt="1"/>
          </p:nvPr>
        </p:nvSpPr>
        <p:spPr>
          <a:xfrm>
            <a:off x="719665" y="1509183"/>
            <a:ext cx="6864000" cy="5078400"/>
          </a:xfrm>
        </p:spPr>
        <p:txBody>
          <a:bodyPr/>
          <a:lstStyle>
            <a:lvl2pPr marL="723882" indent="-368291">
              <a:defRPr/>
            </a:lvl2pPr>
          </a:lstStyle>
          <a:p>
            <a:pPr lvl="0"/>
            <a:r>
              <a:rPr lang="de-DE" noProof="0"/>
              <a:t>Text durch Klicken hinzufügen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9" name="Bildplatzhalter 8"/>
          <p:cNvSpPr>
            <a:spLocks noGrp="1"/>
          </p:cNvSpPr>
          <p:nvPr>
            <p:ph type="pic" sz="quarter" idx="13" hasCustomPrompt="1"/>
          </p:nvPr>
        </p:nvSpPr>
        <p:spPr>
          <a:xfrm>
            <a:off x="7776000" y="1509184"/>
            <a:ext cx="4416000" cy="5088467"/>
          </a:xfrm>
        </p:spPr>
        <p:txBody>
          <a:bodyPr anchor="ctr" anchorCtr="1"/>
          <a:lstStyle>
            <a:lvl1pPr marL="0" indent="0" algn="ctr">
              <a:buNone/>
              <a:defRPr/>
            </a:lvl1pPr>
          </a:lstStyle>
          <a:p>
            <a:r>
              <a:rPr lang="de-CH"/>
              <a:t>Klicken Sie hier, um ein Bild einzufügen</a:t>
            </a:r>
          </a:p>
        </p:txBody>
      </p:sp>
      <p:pic>
        <p:nvPicPr>
          <p:cNvPr id="8" name="Logo_SBB_Symbol">
            <a:extLst>
              <a:ext uri="{FF2B5EF4-FFF2-40B4-BE49-F238E27FC236}">
                <a16:creationId xmlns:a16="http://schemas.microsoft.com/office/drawing/2014/main" id="{80677793-ADFC-4517-B0B5-B82B75B2BC5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9793" y="425021"/>
            <a:ext cx="942472" cy="311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4091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de-DE"/>
              <a:t>Textfolie mit Bild. Titel maximal einzeilig.</a:t>
            </a:r>
            <a:endParaRPr lang="de-CH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CH"/>
              <a:t>stat@sbb.ch 18.11.2020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E115662-413A-4888-B9BC-797CDE14544F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7" name="Textplatzhalter 6"/>
          <p:cNvSpPr>
            <a:spLocks noGrp="1"/>
          </p:cNvSpPr>
          <p:nvPr>
            <p:ph type="body" sz="quarter" idx="12" hasCustomPrompt="1"/>
          </p:nvPr>
        </p:nvSpPr>
        <p:spPr>
          <a:xfrm>
            <a:off x="4622400" y="1509183"/>
            <a:ext cx="7137600" cy="5078400"/>
          </a:xfrm>
        </p:spPr>
        <p:txBody>
          <a:bodyPr/>
          <a:lstStyle>
            <a:lvl2pPr marL="723882" indent="-368291">
              <a:defRPr/>
            </a:lvl2pPr>
          </a:lstStyle>
          <a:p>
            <a:pPr lvl="0"/>
            <a:r>
              <a:rPr lang="de-DE" noProof="0"/>
              <a:t>Text durch Klicken hinzufügen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9" name="Bildplatzhalter 8"/>
          <p:cNvSpPr>
            <a:spLocks noGrp="1"/>
          </p:cNvSpPr>
          <p:nvPr>
            <p:ph type="pic" sz="quarter" idx="13" hasCustomPrompt="1"/>
          </p:nvPr>
        </p:nvSpPr>
        <p:spPr>
          <a:xfrm>
            <a:off x="0" y="1508786"/>
            <a:ext cx="4416000" cy="5088467"/>
          </a:xfrm>
        </p:spPr>
        <p:txBody>
          <a:bodyPr anchor="ctr" anchorCtr="1"/>
          <a:lstStyle>
            <a:lvl1pPr marL="0" indent="0" algn="ctr">
              <a:buNone/>
              <a:defRPr/>
            </a:lvl1pPr>
          </a:lstStyle>
          <a:p>
            <a:r>
              <a:rPr lang="de-CH"/>
              <a:t>Klicken Sie hier, um ein Bild einzufügen</a:t>
            </a:r>
          </a:p>
        </p:txBody>
      </p:sp>
      <p:pic>
        <p:nvPicPr>
          <p:cNvPr id="8" name="Logo_SBB_Symbol">
            <a:extLst>
              <a:ext uri="{FF2B5EF4-FFF2-40B4-BE49-F238E27FC236}">
                <a16:creationId xmlns:a16="http://schemas.microsoft.com/office/drawing/2014/main" id="{3CEA8AC4-6E4B-49CB-8DA7-6A86A278B63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9793" y="425021"/>
            <a:ext cx="942472" cy="311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25923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Logo_SBB_Symbol">
            <a:extLst>
              <a:ext uri="{FF2B5EF4-FFF2-40B4-BE49-F238E27FC236}">
                <a16:creationId xmlns:a16="http://schemas.microsoft.com/office/drawing/2014/main" id="{C55278FF-3F13-4F04-BFA6-4D49C8DADB7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9793" y="425021"/>
            <a:ext cx="942472" cy="311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00697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apitelfoli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1"/>
          <p:cNvSpPr/>
          <p:nvPr userDrawn="1"/>
        </p:nvSpPr>
        <p:spPr bwMode="ltGray">
          <a:xfrm>
            <a:off x="-7668" y="782129"/>
            <a:ext cx="10259683" cy="831724"/>
          </a:xfrm>
          <a:custGeom>
            <a:avLst/>
            <a:gdLst>
              <a:gd name="connsiteX0" fmla="*/ 7694762 w 7694762"/>
              <a:gd name="connsiteY0" fmla="*/ 1368725 h 4560498"/>
              <a:gd name="connsiteX1" fmla="*/ 7694762 w 7694762"/>
              <a:gd name="connsiteY1" fmla="*/ 4560498 h 4560498"/>
              <a:gd name="connsiteX2" fmla="*/ 0 w 7694762"/>
              <a:gd name="connsiteY2" fmla="*/ 4560498 h 4560498"/>
              <a:gd name="connsiteX3" fmla="*/ 0 w 7694762"/>
              <a:gd name="connsiteY3" fmla="*/ 0 h 4560498"/>
              <a:gd name="connsiteX4" fmla="*/ 7694762 w 7694762"/>
              <a:gd name="connsiteY4" fmla="*/ 1368725 h 45604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94762" h="4560498">
                <a:moveTo>
                  <a:pt x="7694762" y="1368725"/>
                </a:moveTo>
                <a:lnTo>
                  <a:pt x="7694762" y="4560498"/>
                </a:lnTo>
                <a:lnTo>
                  <a:pt x="0" y="4560498"/>
                </a:lnTo>
                <a:lnTo>
                  <a:pt x="0" y="0"/>
                </a:lnTo>
                <a:lnTo>
                  <a:pt x="7694762" y="1368725"/>
                </a:lnTo>
                <a:close/>
              </a:path>
            </a:pathLst>
          </a:custGeom>
          <a:solidFill>
            <a:srgbClr val="EB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88000" tIns="144000" rIns="288000" bIns="192000" rtlCol="0" anchor="t" anchorCtr="0">
            <a:spAutoFit/>
          </a:bodyPr>
          <a:lstStyle/>
          <a:p>
            <a:pPr algn="ctr"/>
            <a:endParaRPr lang="de-CH" sz="3200" b="1"/>
          </a:p>
        </p:txBody>
      </p:sp>
      <p:sp>
        <p:nvSpPr>
          <p:cNvPr id="2" name="Title"/>
          <p:cNvSpPr>
            <a:spLocks noGrp="1"/>
          </p:cNvSpPr>
          <p:nvPr>
            <p:ph type="title" hasCustomPrompt="1"/>
          </p:nvPr>
        </p:nvSpPr>
        <p:spPr>
          <a:xfrm>
            <a:off x="720000" y="2616000"/>
            <a:ext cx="9217520" cy="3984000"/>
          </a:xfrm>
          <a:prstGeom prst="rect">
            <a:avLst/>
          </a:prstGeom>
        </p:spPr>
        <p:txBody>
          <a:bodyPr wrap="square" bIns="0" anchor="t" anchorCtr="0">
            <a:noAutofit/>
          </a:bodyPr>
          <a:lstStyle>
            <a:lvl1pPr algn="l">
              <a:lnSpc>
                <a:spcPct val="100000"/>
              </a:lnSpc>
              <a:defRPr sz="4267" b="0" cap="none" baseline="0">
                <a:solidFill>
                  <a:srgbClr val="FFFFFF"/>
                </a:solidFill>
              </a:defRPr>
            </a:lvl1pPr>
          </a:lstStyle>
          <a:p>
            <a:r>
              <a:rPr lang="de-CH" noProof="0"/>
              <a:t>Der Kapiteltext hat maximal 3 Zeilen.</a:t>
            </a:r>
          </a:p>
        </p:txBody>
      </p:sp>
      <p:pic>
        <p:nvPicPr>
          <p:cNvPr id="4" name="Logo_SBB_Symbol">
            <a:extLst>
              <a:ext uri="{FF2B5EF4-FFF2-40B4-BE49-F238E27FC236}">
                <a16:creationId xmlns:a16="http://schemas.microsoft.com/office/drawing/2014/main" id="{69BA78CF-CC2D-4B72-81CD-B590B9E07C7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9793" y="425021"/>
            <a:ext cx="942472" cy="311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4234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nhaltsfolie 1 mit Bil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2"/>
          <p:cNvSpPr/>
          <p:nvPr userDrawn="1"/>
        </p:nvSpPr>
        <p:spPr>
          <a:xfrm>
            <a:off x="-19200" y="793746"/>
            <a:ext cx="4675039" cy="831724"/>
          </a:xfrm>
          <a:custGeom>
            <a:avLst/>
            <a:gdLst>
              <a:gd name="connsiteX0" fmla="*/ 6350 w 3981450"/>
              <a:gd name="connsiteY0" fmla="*/ 0 h 4146550"/>
              <a:gd name="connsiteX1" fmla="*/ 3981450 w 3981450"/>
              <a:gd name="connsiteY1" fmla="*/ 704850 h 4146550"/>
              <a:gd name="connsiteX2" fmla="*/ 3981450 w 3981450"/>
              <a:gd name="connsiteY2" fmla="*/ 3454400 h 4146550"/>
              <a:gd name="connsiteX3" fmla="*/ 0 w 3981450"/>
              <a:gd name="connsiteY3" fmla="*/ 4146550 h 4146550"/>
              <a:gd name="connsiteX4" fmla="*/ 6350 w 3981450"/>
              <a:gd name="connsiteY4" fmla="*/ 0 h 4146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81450" h="4146550">
                <a:moveTo>
                  <a:pt x="6350" y="0"/>
                </a:moveTo>
                <a:lnTo>
                  <a:pt x="3981450" y="704850"/>
                </a:lnTo>
                <a:lnTo>
                  <a:pt x="3981450" y="3454400"/>
                </a:lnTo>
                <a:lnTo>
                  <a:pt x="0" y="4146550"/>
                </a:lnTo>
                <a:cubicBezTo>
                  <a:pt x="4233" y="2764367"/>
                  <a:pt x="12700" y="0"/>
                  <a:pt x="6350" y="0"/>
                </a:cubicBezTo>
                <a:close/>
              </a:path>
            </a:pathLst>
          </a:custGeom>
          <a:solidFill>
            <a:srgbClr val="E20000">
              <a:alpha val="6509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88000" tIns="144000" rIns="576000" bIns="192000" rtlCol="0" anchor="t" anchorCtr="0">
            <a:spAutoFit/>
          </a:bodyPr>
          <a:lstStyle/>
          <a:p>
            <a:pPr algn="ctr"/>
            <a:endParaRPr lang="de-DE" sz="3200" b="1"/>
          </a:p>
        </p:txBody>
      </p:sp>
      <p:sp>
        <p:nvSpPr>
          <p:cNvPr id="7" name="Freeform 1"/>
          <p:cNvSpPr>
            <a:spLocks/>
          </p:cNvSpPr>
          <p:nvPr userDrawn="1"/>
        </p:nvSpPr>
        <p:spPr>
          <a:xfrm>
            <a:off x="-19200" y="793746"/>
            <a:ext cx="4675039" cy="831724"/>
          </a:xfrm>
          <a:custGeom>
            <a:avLst/>
            <a:gdLst>
              <a:gd name="connsiteX0" fmla="*/ 6350 w 3981450"/>
              <a:gd name="connsiteY0" fmla="*/ 0 h 4146550"/>
              <a:gd name="connsiteX1" fmla="*/ 3981450 w 3981450"/>
              <a:gd name="connsiteY1" fmla="*/ 704850 h 4146550"/>
              <a:gd name="connsiteX2" fmla="*/ 3981450 w 3981450"/>
              <a:gd name="connsiteY2" fmla="*/ 3454400 h 4146550"/>
              <a:gd name="connsiteX3" fmla="*/ 0 w 3981450"/>
              <a:gd name="connsiteY3" fmla="*/ 4146550 h 4146550"/>
              <a:gd name="connsiteX4" fmla="*/ 6350 w 3981450"/>
              <a:gd name="connsiteY4" fmla="*/ 0 h 4146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81450" h="4146550">
                <a:moveTo>
                  <a:pt x="6350" y="0"/>
                </a:moveTo>
                <a:lnTo>
                  <a:pt x="3981450" y="704850"/>
                </a:lnTo>
                <a:lnTo>
                  <a:pt x="3981450" y="3454400"/>
                </a:lnTo>
                <a:lnTo>
                  <a:pt x="0" y="4146550"/>
                </a:lnTo>
                <a:cubicBezTo>
                  <a:pt x="4233" y="2764367"/>
                  <a:pt x="12700" y="0"/>
                  <a:pt x="6350" y="0"/>
                </a:cubicBezTo>
                <a:close/>
              </a:path>
            </a:pathLst>
          </a:custGeom>
          <a:solidFill>
            <a:srgbClr val="D70000">
              <a:alpha val="6470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88000" tIns="144000" rIns="576000" bIns="192000" rtlCol="0" anchor="t" anchorCtr="0">
            <a:spAutoFit/>
          </a:bodyPr>
          <a:lstStyle/>
          <a:p>
            <a:pPr algn="ctr"/>
            <a:endParaRPr lang="de-DE" sz="3200" b="1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431374" y="1609837"/>
            <a:ext cx="3937428" cy="3163312"/>
          </a:xfrm>
          <a:prstGeom prst="rect">
            <a:avLst/>
          </a:prstGeom>
        </p:spPr>
        <p:txBody>
          <a:bodyPr wrap="square" tIns="0" bIns="0" anchor="t" anchorCtr="0">
            <a:noAutofit/>
          </a:bodyPr>
          <a:lstStyle>
            <a:lvl1pPr>
              <a:lnSpc>
                <a:spcPct val="100000"/>
              </a:lnSpc>
              <a:defRPr sz="3200" b="1" baseline="0">
                <a:solidFill>
                  <a:srgbClr val="FFFFFF"/>
                </a:solidFill>
              </a:defRPr>
            </a:lvl1pPr>
          </a:lstStyle>
          <a:p>
            <a:r>
              <a:rPr lang="de-CH"/>
              <a:t>Fügen Sie hier Ihren Text ein. Mehrere Zeilen sind möglich.</a:t>
            </a:r>
          </a:p>
        </p:txBody>
      </p:sp>
      <p:pic>
        <p:nvPicPr>
          <p:cNvPr id="5" name="Logo_SBB_Symbol">
            <a:extLst>
              <a:ext uri="{FF2B5EF4-FFF2-40B4-BE49-F238E27FC236}">
                <a16:creationId xmlns:a16="http://schemas.microsoft.com/office/drawing/2014/main" id="{4620A341-5696-4DBC-9BA9-4AE19CE2487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9793" y="425021"/>
            <a:ext cx="942472" cy="311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8828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nhaltsfolie 2 mit Bil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2"/>
          <p:cNvSpPr/>
          <p:nvPr userDrawn="1"/>
        </p:nvSpPr>
        <p:spPr bwMode="ltGray">
          <a:xfrm>
            <a:off x="-7668" y="797465"/>
            <a:ext cx="4700437" cy="831724"/>
          </a:xfrm>
          <a:custGeom>
            <a:avLst/>
            <a:gdLst>
              <a:gd name="connsiteX0" fmla="*/ 3525328 w 3525328"/>
              <a:gd name="connsiteY0" fmla="*/ 626853 h 4543245"/>
              <a:gd name="connsiteX1" fmla="*/ 3525328 w 3525328"/>
              <a:gd name="connsiteY1" fmla="*/ 4203940 h 4543245"/>
              <a:gd name="connsiteX2" fmla="*/ 1639019 w 3525328"/>
              <a:gd name="connsiteY2" fmla="*/ 4543245 h 4543245"/>
              <a:gd name="connsiteX3" fmla="*/ 0 w 3525328"/>
              <a:gd name="connsiteY3" fmla="*/ 4543245 h 4543245"/>
              <a:gd name="connsiteX4" fmla="*/ 0 w 3525328"/>
              <a:gd name="connsiteY4" fmla="*/ 0 h 4543245"/>
              <a:gd name="connsiteX5" fmla="*/ 3525328 w 3525328"/>
              <a:gd name="connsiteY5" fmla="*/ 626853 h 4543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25328" h="4543245">
                <a:moveTo>
                  <a:pt x="3525328" y="626853"/>
                </a:moveTo>
                <a:lnTo>
                  <a:pt x="3525328" y="4203940"/>
                </a:lnTo>
                <a:lnTo>
                  <a:pt x="1639019" y="4543245"/>
                </a:lnTo>
                <a:lnTo>
                  <a:pt x="0" y="4543245"/>
                </a:lnTo>
                <a:lnTo>
                  <a:pt x="0" y="0"/>
                </a:lnTo>
                <a:lnTo>
                  <a:pt x="3525328" y="626853"/>
                </a:lnTo>
                <a:close/>
              </a:path>
            </a:pathLst>
          </a:custGeom>
          <a:solidFill>
            <a:srgbClr val="E20000">
              <a:alpha val="6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88000" tIns="144000" rIns="288000" bIns="192000" rtlCol="0" anchor="t" anchorCtr="0">
            <a:spAutoFit/>
          </a:bodyPr>
          <a:lstStyle/>
          <a:p>
            <a:pPr algn="ctr"/>
            <a:endParaRPr lang="de-CH" sz="3200" b="1"/>
          </a:p>
        </p:txBody>
      </p:sp>
      <p:sp>
        <p:nvSpPr>
          <p:cNvPr id="11" name="Freeform 1"/>
          <p:cNvSpPr>
            <a:spLocks/>
          </p:cNvSpPr>
          <p:nvPr userDrawn="1"/>
        </p:nvSpPr>
        <p:spPr bwMode="ltGray">
          <a:xfrm>
            <a:off x="-7668" y="797465"/>
            <a:ext cx="4700437" cy="831724"/>
          </a:xfrm>
          <a:custGeom>
            <a:avLst/>
            <a:gdLst>
              <a:gd name="connsiteX0" fmla="*/ 3525328 w 3525328"/>
              <a:gd name="connsiteY0" fmla="*/ 626853 h 4543245"/>
              <a:gd name="connsiteX1" fmla="*/ 3525328 w 3525328"/>
              <a:gd name="connsiteY1" fmla="*/ 4203940 h 4543245"/>
              <a:gd name="connsiteX2" fmla="*/ 1639019 w 3525328"/>
              <a:gd name="connsiteY2" fmla="*/ 4543245 h 4543245"/>
              <a:gd name="connsiteX3" fmla="*/ 0 w 3525328"/>
              <a:gd name="connsiteY3" fmla="*/ 4543245 h 4543245"/>
              <a:gd name="connsiteX4" fmla="*/ 0 w 3525328"/>
              <a:gd name="connsiteY4" fmla="*/ 0 h 4543245"/>
              <a:gd name="connsiteX5" fmla="*/ 3525328 w 3525328"/>
              <a:gd name="connsiteY5" fmla="*/ 626853 h 4543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25328" h="4543245">
                <a:moveTo>
                  <a:pt x="3525328" y="626853"/>
                </a:moveTo>
                <a:lnTo>
                  <a:pt x="3525328" y="4203940"/>
                </a:lnTo>
                <a:lnTo>
                  <a:pt x="1639019" y="4543245"/>
                </a:lnTo>
                <a:lnTo>
                  <a:pt x="0" y="4543245"/>
                </a:lnTo>
                <a:lnTo>
                  <a:pt x="0" y="0"/>
                </a:lnTo>
                <a:lnTo>
                  <a:pt x="3525328" y="626853"/>
                </a:lnTo>
                <a:close/>
              </a:path>
            </a:pathLst>
          </a:custGeom>
          <a:solidFill>
            <a:srgbClr val="D70000">
              <a:alpha val="6470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88000" tIns="144000" rIns="288000" bIns="192000" rtlCol="0" anchor="t" anchorCtr="0">
            <a:spAutoFit/>
          </a:bodyPr>
          <a:lstStyle/>
          <a:p>
            <a:pPr algn="ctr"/>
            <a:endParaRPr lang="de-CH" sz="3200" b="1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431371" y="1645323"/>
            <a:ext cx="3937429" cy="4514056"/>
          </a:xfrm>
          <a:prstGeom prst="rect">
            <a:avLst/>
          </a:prstGeom>
        </p:spPr>
        <p:txBody>
          <a:bodyPr wrap="square" tIns="0" bIns="0" anchor="t" anchorCtr="0">
            <a:noAutofit/>
          </a:bodyPr>
          <a:lstStyle>
            <a:lvl1pPr>
              <a:lnSpc>
                <a:spcPct val="100000"/>
              </a:lnSpc>
              <a:defRPr sz="3200" b="1" baseline="0">
                <a:solidFill>
                  <a:srgbClr val="FFFFFF"/>
                </a:solidFill>
              </a:defRPr>
            </a:lvl1pPr>
          </a:lstStyle>
          <a:p>
            <a:r>
              <a:rPr lang="de-CH" noProof="0"/>
              <a:t>Fügen Sie hier Ihren Text ein. Mehrere Zeilen sind möglich.</a:t>
            </a:r>
          </a:p>
        </p:txBody>
      </p:sp>
      <p:pic>
        <p:nvPicPr>
          <p:cNvPr id="5" name="Logo_SBB_Symbol">
            <a:extLst>
              <a:ext uri="{FF2B5EF4-FFF2-40B4-BE49-F238E27FC236}">
                <a16:creationId xmlns:a16="http://schemas.microsoft.com/office/drawing/2014/main" id="{0DAC85A2-2540-4A41-AD82-500D72C817A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9793" y="425021"/>
            <a:ext cx="942472" cy="311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27437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nhaltsfolie 3 mit Bil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2"/>
          <p:cNvSpPr/>
          <p:nvPr userDrawn="1"/>
        </p:nvSpPr>
        <p:spPr bwMode="ltGray">
          <a:xfrm>
            <a:off x="-7667" y="4432061"/>
            <a:ext cx="8120332" cy="831724"/>
          </a:xfrm>
          <a:custGeom>
            <a:avLst/>
            <a:gdLst>
              <a:gd name="connsiteX0" fmla="*/ 6090249 w 6090249"/>
              <a:gd name="connsiteY0" fmla="*/ 632604 h 1823049"/>
              <a:gd name="connsiteX1" fmla="*/ 6090249 w 6090249"/>
              <a:gd name="connsiteY1" fmla="*/ 1823049 h 1823049"/>
              <a:gd name="connsiteX2" fmla="*/ 0 w 6090249"/>
              <a:gd name="connsiteY2" fmla="*/ 1823049 h 1823049"/>
              <a:gd name="connsiteX3" fmla="*/ 0 w 6090249"/>
              <a:gd name="connsiteY3" fmla="*/ 0 h 1823049"/>
              <a:gd name="connsiteX4" fmla="*/ 6090249 w 6090249"/>
              <a:gd name="connsiteY4" fmla="*/ 632604 h 18230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90249" h="1823049">
                <a:moveTo>
                  <a:pt x="6090249" y="632604"/>
                </a:moveTo>
                <a:lnTo>
                  <a:pt x="6090249" y="1823049"/>
                </a:lnTo>
                <a:lnTo>
                  <a:pt x="0" y="1823049"/>
                </a:lnTo>
                <a:lnTo>
                  <a:pt x="0" y="0"/>
                </a:lnTo>
                <a:lnTo>
                  <a:pt x="6090249" y="632604"/>
                </a:lnTo>
                <a:close/>
              </a:path>
            </a:pathLst>
          </a:custGeom>
          <a:solidFill>
            <a:srgbClr val="E20000">
              <a:alpha val="6509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88000" tIns="144000" rIns="288000" bIns="192000" rtlCol="0" anchor="t" anchorCtr="0">
            <a:spAutoFit/>
          </a:bodyPr>
          <a:lstStyle/>
          <a:p>
            <a:pPr algn="ctr"/>
            <a:endParaRPr lang="de-CH" sz="3200" b="1"/>
          </a:p>
        </p:txBody>
      </p:sp>
      <p:sp>
        <p:nvSpPr>
          <p:cNvPr id="8" name="Freeform 1"/>
          <p:cNvSpPr>
            <a:spLocks/>
          </p:cNvSpPr>
          <p:nvPr userDrawn="1"/>
        </p:nvSpPr>
        <p:spPr bwMode="ltGray">
          <a:xfrm>
            <a:off x="-7667" y="4432061"/>
            <a:ext cx="8120332" cy="831724"/>
          </a:xfrm>
          <a:custGeom>
            <a:avLst/>
            <a:gdLst>
              <a:gd name="connsiteX0" fmla="*/ 6090249 w 6090249"/>
              <a:gd name="connsiteY0" fmla="*/ 632604 h 1823049"/>
              <a:gd name="connsiteX1" fmla="*/ 6090249 w 6090249"/>
              <a:gd name="connsiteY1" fmla="*/ 1823049 h 1823049"/>
              <a:gd name="connsiteX2" fmla="*/ 0 w 6090249"/>
              <a:gd name="connsiteY2" fmla="*/ 1823049 h 1823049"/>
              <a:gd name="connsiteX3" fmla="*/ 0 w 6090249"/>
              <a:gd name="connsiteY3" fmla="*/ 0 h 1823049"/>
              <a:gd name="connsiteX4" fmla="*/ 6090249 w 6090249"/>
              <a:gd name="connsiteY4" fmla="*/ 632604 h 18230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90249" h="1823049">
                <a:moveTo>
                  <a:pt x="6090249" y="632604"/>
                </a:moveTo>
                <a:lnTo>
                  <a:pt x="6090249" y="1823049"/>
                </a:lnTo>
                <a:lnTo>
                  <a:pt x="0" y="1823049"/>
                </a:lnTo>
                <a:lnTo>
                  <a:pt x="0" y="0"/>
                </a:lnTo>
                <a:lnTo>
                  <a:pt x="6090249" y="632604"/>
                </a:lnTo>
                <a:close/>
              </a:path>
            </a:pathLst>
          </a:custGeom>
          <a:solidFill>
            <a:srgbClr val="D70000">
              <a:alpha val="6470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88000" tIns="144000" rIns="288000" bIns="192000" rtlCol="0" anchor="t" anchorCtr="0">
            <a:spAutoFit/>
          </a:bodyPr>
          <a:lstStyle/>
          <a:p>
            <a:pPr algn="ctr"/>
            <a:endParaRPr lang="de-CH" sz="3200" b="1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431800" y="5545310"/>
            <a:ext cx="7296381" cy="1052341"/>
          </a:xfrm>
          <a:prstGeom prst="rect">
            <a:avLst/>
          </a:prstGeom>
        </p:spPr>
        <p:txBody>
          <a:bodyPr wrap="square" tIns="0" bIns="0" anchor="t" anchorCtr="0">
            <a:noAutofit/>
          </a:bodyPr>
          <a:lstStyle>
            <a:lvl1pPr>
              <a:lnSpc>
                <a:spcPct val="100000"/>
              </a:lnSpc>
              <a:defRPr sz="3200" b="1" baseline="0">
                <a:solidFill>
                  <a:srgbClr val="FFFFFF"/>
                </a:solidFill>
              </a:defRPr>
            </a:lvl1pPr>
          </a:lstStyle>
          <a:p>
            <a:r>
              <a:rPr lang="de-CH" noProof="0"/>
              <a:t>Fügen Sie hier Ihren Text ein. </a:t>
            </a:r>
            <a:br>
              <a:rPr lang="de-CH" noProof="0"/>
            </a:br>
            <a:r>
              <a:rPr lang="de-CH" noProof="0"/>
              <a:t>Zwei Zeilen sind möglich.</a:t>
            </a:r>
          </a:p>
        </p:txBody>
      </p:sp>
      <p:pic>
        <p:nvPicPr>
          <p:cNvPr id="6" name="Logo_SBB_Symbol">
            <a:extLst>
              <a:ext uri="{FF2B5EF4-FFF2-40B4-BE49-F238E27FC236}">
                <a16:creationId xmlns:a16="http://schemas.microsoft.com/office/drawing/2014/main" id="{0400E809-12DA-4150-AF82-E56B110247A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9793" y="425021"/>
            <a:ext cx="942472" cy="311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5238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chlussfoli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2"/>
          <p:cNvSpPr/>
          <p:nvPr userDrawn="1"/>
        </p:nvSpPr>
        <p:spPr bwMode="ltGray">
          <a:xfrm>
            <a:off x="-5080" y="4429761"/>
            <a:ext cx="8122920" cy="831724"/>
          </a:xfrm>
          <a:custGeom>
            <a:avLst/>
            <a:gdLst>
              <a:gd name="connsiteX0" fmla="*/ 6092190 w 6092190"/>
              <a:gd name="connsiteY0" fmla="*/ 640080 h 1824990"/>
              <a:gd name="connsiteX1" fmla="*/ 6092190 w 6092190"/>
              <a:gd name="connsiteY1" fmla="*/ 1824990 h 1824990"/>
              <a:gd name="connsiteX2" fmla="*/ 0 w 6092190"/>
              <a:gd name="connsiteY2" fmla="*/ 1824990 h 1824990"/>
              <a:gd name="connsiteX3" fmla="*/ 0 w 6092190"/>
              <a:gd name="connsiteY3" fmla="*/ 0 h 1824990"/>
              <a:gd name="connsiteX4" fmla="*/ 6092190 w 6092190"/>
              <a:gd name="connsiteY4" fmla="*/ 640080 h 1824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92190" h="1824990">
                <a:moveTo>
                  <a:pt x="6092190" y="640080"/>
                </a:moveTo>
                <a:lnTo>
                  <a:pt x="6092190" y="1824990"/>
                </a:lnTo>
                <a:lnTo>
                  <a:pt x="0" y="1824990"/>
                </a:lnTo>
                <a:lnTo>
                  <a:pt x="0" y="0"/>
                </a:lnTo>
                <a:lnTo>
                  <a:pt x="6092190" y="640080"/>
                </a:lnTo>
                <a:close/>
              </a:path>
            </a:pathLst>
          </a:custGeom>
          <a:solidFill>
            <a:srgbClr val="E20000">
              <a:alpha val="6509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88000" tIns="144000" rIns="288000" bIns="192000" rtlCol="0" anchor="t" anchorCtr="0">
            <a:spAutoFit/>
          </a:bodyPr>
          <a:lstStyle/>
          <a:p>
            <a:pPr algn="ctr"/>
            <a:endParaRPr lang="de-CH" sz="3200" b="1"/>
          </a:p>
        </p:txBody>
      </p:sp>
      <p:sp>
        <p:nvSpPr>
          <p:cNvPr id="8" name="Freeform 1"/>
          <p:cNvSpPr>
            <a:spLocks/>
          </p:cNvSpPr>
          <p:nvPr userDrawn="1"/>
        </p:nvSpPr>
        <p:spPr bwMode="ltGray">
          <a:xfrm>
            <a:off x="-5080" y="4429761"/>
            <a:ext cx="8122920" cy="831724"/>
          </a:xfrm>
          <a:custGeom>
            <a:avLst/>
            <a:gdLst>
              <a:gd name="connsiteX0" fmla="*/ 6092190 w 6092190"/>
              <a:gd name="connsiteY0" fmla="*/ 640080 h 1824990"/>
              <a:gd name="connsiteX1" fmla="*/ 6092190 w 6092190"/>
              <a:gd name="connsiteY1" fmla="*/ 1824990 h 1824990"/>
              <a:gd name="connsiteX2" fmla="*/ 0 w 6092190"/>
              <a:gd name="connsiteY2" fmla="*/ 1824990 h 1824990"/>
              <a:gd name="connsiteX3" fmla="*/ 0 w 6092190"/>
              <a:gd name="connsiteY3" fmla="*/ 0 h 1824990"/>
              <a:gd name="connsiteX4" fmla="*/ 6092190 w 6092190"/>
              <a:gd name="connsiteY4" fmla="*/ 640080 h 1824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92190" h="1824990">
                <a:moveTo>
                  <a:pt x="6092190" y="640080"/>
                </a:moveTo>
                <a:lnTo>
                  <a:pt x="6092190" y="1824990"/>
                </a:lnTo>
                <a:lnTo>
                  <a:pt x="0" y="1824990"/>
                </a:lnTo>
                <a:lnTo>
                  <a:pt x="0" y="0"/>
                </a:lnTo>
                <a:lnTo>
                  <a:pt x="6092190" y="640080"/>
                </a:lnTo>
                <a:close/>
              </a:path>
            </a:pathLst>
          </a:custGeom>
          <a:solidFill>
            <a:srgbClr val="D70000">
              <a:alpha val="6470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88000" tIns="144000" rIns="288000" bIns="192000" rtlCol="0" anchor="t" anchorCtr="0">
            <a:spAutoFit/>
          </a:bodyPr>
          <a:lstStyle/>
          <a:p>
            <a:pPr algn="ctr"/>
            <a:endParaRPr lang="de-CH" sz="3200" b="1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431800" y="5641022"/>
            <a:ext cx="7296381" cy="956629"/>
          </a:xfrm>
          <a:prstGeom prst="rect">
            <a:avLst/>
          </a:prstGeom>
        </p:spPr>
        <p:txBody>
          <a:bodyPr wrap="square" tIns="0" bIns="0" anchor="t" anchorCtr="0">
            <a:noAutofit/>
          </a:bodyPr>
          <a:lstStyle>
            <a:lvl1pPr>
              <a:lnSpc>
                <a:spcPct val="100000"/>
              </a:lnSpc>
              <a:defRPr sz="3733" b="1" baseline="0">
                <a:solidFill>
                  <a:srgbClr val="FFFFFF"/>
                </a:solidFill>
              </a:defRPr>
            </a:lvl1pPr>
          </a:lstStyle>
          <a:p>
            <a:r>
              <a:rPr lang="de-CH" noProof="0"/>
              <a:t>Danke für Ihre Aufmerksamkeit.</a:t>
            </a:r>
          </a:p>
        </p:txBody>
      </p:sp>
      <p:pic>
        <p:nvPicPr>
          <p:cNvPr id="6" name="Logo_SBB_Cargo_D" hidden="1">
            <a:extLst>
              <a:ext uri="{FF2B5EF4-FFF2-40B4-BE49-F238E27FC236}">
                <a16:creationId xmlns:a16="http://schemas.microsoft.com/office/drawing/2014/main" id="{D4065558-8A0D-47BF-AD5E-F38F9339133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8001" y="432000"/>
            <a:ext cx="3592951" cy="312083"/>
          </a:xfrm>
          <a:prstGeom prst="rect">
            <a:avLst/>
          </a:prstGeom>
        </p:spPr>
      </p:pic>
      <p:pic>
        <p:nvPicPr>
          <p:cNvPr id="7" name="Logo_SBB_Cargo_H" hidden="1">
            <a:extLst>
              <a:ext uri="{FF2B5EF4-FFF2-40B4-BE49-F238E27FC236}">
                <a16:creationId xmlns:a16="http://schemas.microsoft.com/office/drawing/2014/main" id="{A838A69E-C97D-4929-9329-46E4FEFFCC0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8001" y="432000"/>
            <a:ext cx="3592951" cy="312083"/>
          </a:xfrm>
          <a:prstGeom prst="rect">
            <a:avLst/>
          </a:prstGeom>
        </p:spPr>
      </p:pic>
      <p:pic>
        <p:nvPicPr>
          <p:cNvPr id="9" name="Logo_SBB_CargoInt_D" hidden="1">
            <a:extLst>
              <a:ext uri="{FF2B5EF4-FFF2-40B4-BE49-F238E27FC236}">
                <a16:creationId xmlns:a16="http://schemas.microsoft.com/office/drawing/2014/main" id="{B0B99F17-3089-4684-AF63-D1C50A56781A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9201" y="432017"/>
            <a:ext cx="4217116" cy="312083"/>
          </a:xfrm>
          <a:prstGeom prst="rect">
            <a:avLst/>
          </a:prstGeom>
        </p:spPr>
      </p:pic>
      <p:pic>
        <p:nvPicPr>
          <p:cNvPr id="10" name="Logo_SBB_CargoInt_H" hidden="1">
            <a:extLst>
              <a:ext uri="{FF2B5EF4-FFF2-40B4-BE49-F238E27FC236}">
                <a16:creationId xmlns:a16="http://schemas.microsoft.com/office/drawing/2014/main" id="{85D83D19-9785-4C17-BB76-59F255537113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9201" y="432000"/>
            <a:ext cx="4217116" cy="312083"/>
          </a:xfrm>
          <a:prstGeom prst="rect">
            <a:avLst/>
          </a:prstGeom>
        </p:spPr>
      </p:pic>
      <p:pic>
        <p:nvPicPr>
          <p:cNvPr id="11" name="Logo_SBB_Standard_D" hidden="1">
            <a:extLst>
              <a:ext uri="{FF2B5EF4-FFF2-40B4-BE49-F238E27FC236}">
                <a16:creationId xmlns:a16="http://schemas.microsoft.com/office/drawing/2014/main" id="{860C43D7-48AF-4534-8923-B9081EB74F3E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0001" y="432001"/>
            <a:ext cx="2807092" cy="313735"/>
          </a:xfrm>
          <a:prstGeom prst="rect">
            <a:avLst/>
          </a:prstGeom>
        </p:spPr>
      </p:pic>
      <p:pic>
        <p:nvPicPr>
          <p:cNvPr id="12" name="Logo_SBB_Standard_H">
            <a:extLst>
              <a:ext uri="{FF2B5EF4-FFF2-40B4-BE49-F238E27FC236}">
                <a16:creationId xmlns:a16="http://schemas.microsoft.com/office/drawing/2014/main" id="{03945263-FDE4-4196-982D-DC754FE51E4C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0003" y="432000"/>
            <a:ext cx="2791575" cy="31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2604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elfolie SBB (Logo weiss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9B600E21-DCB7-482A-B265-E2B851163D0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E8E767B-80F6-40CC-A2EC-0F5A4A89F876}" type="datetimeyyyy">
              <a:rPr lang="de-CH" smtClean="0"/>
              <a:t>2026</a:t>
            </a:fld>
            <a:endParaRPr lang="de-CH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E041B66B-0CD2-4798-BA16-91DAC3432E9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A8D59E56-8CC7-4D08-89A7-C238427A2EB7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676FF195-5B20-43EC-B059-82D8918A228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lIns="1620000" tIns="720000" anchor="ctr"/>
          <a:lstStyle>
            <a:lvl1pPr algn="ctr">
              <a:defRPr sz="1200"/>
            </a:lvl1pPr>
          </a:lstStyle>
          <a:p>
            <a:r>
              <a:rPr lang="de-CH"/>
              <a:t>Bild durch Klicken auf Symbol hinzufügen.</a:t>
            </a:r>
            <a:br>
              <a:rPr lang="de-CH"/>
            </a:br>
            <a:r>
              <a:rPr lang="de-CH"/>
              <a:t>Bild gegebenenfalls in den Hintergrund stellen.</a:t>
            </a:r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3939FF6E-BA9B-454B-8C92-87A73C60C46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5400000">
            <a:off x="-206909" y="814286"/>
            <a:ext cx="5646589" cy="5232770"/>
          </a:xfrm>
          <a:prstGeom prst="trapezoid">
            <a:avLst>
              <a:gd name="adj" fmla="val 19131"/>
            </a:avLst>
          </a:prstGeom>
          <a:solidFill>
            <a:schemeClr val="accent3">
              <a:alpha val="80000"/>
            </a:schemeClr>
          </a:solidFill>
        </p:spPr>
        <p:txBody>
          <a:bodyPr vert="vert270" lIns="0" tIns="0" bIns="612000" anchor="ctr"/>
          <a:lstStyle>
            <a:lvl1pPr>
              <a:defRPr sz="100">
                <a:noFill/>
              </a:defRPr>
            </a:lvl1pPr>
            <a:lvl2pPr>
              <a:defRPr sz="100">
                <a:solidFill>
                  <a:schemeClr val="bg1"/>
                </a:solidFill>
              </a:defRPr>
            </a:lvl2pPr>
            <a:lvl3pPr>
              <a:defRPr sz="100">
                <a:solidFill>
                  <a:schemeClr val="bg1"/>
                </a:solidFill>
              </a:defRPr>
            </a:lvl3pPr>
            <a:lvl4pPr>
              <a:defRPr sz="100">
                <a:solidFill>
                  <a:schemeClr val="bg1"/>
                </a:solidFill>
              </a:defRPr>
            </a:lvl4pPr>
            <a:lvl5pPr>
              <a:defRPr sz="100">
                <a:solidFill>
                  <a:schemeClr val="bg1"/>
                </a:solidFill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  <p:sp>
        <p:nvSpPr>
          <p:cNvPr id="3" name="Untertitel 2"/>
          <p:cNvSpPr>
            <a:spLocks noGrp="1"/>
          </p:cNvSpPr>
          <p:nvPr>
            <p:ph type="subTitle" idx="1" hasCustomPrompt="1"/>
          </p:nvPr>
        </p:nvSpPr>
        <p:spPr>
          <a:xfrm>
            <a:off x="547341" y="4005064"/>
            <a:ext cx="4108499" cy="493517"/>
          </a:xfrm>
        </p:spPr>
        <p:txBody>
          <a:bodyPr/>
          <a:lstStyle>
            <a:lvl1pPr marL="0" indent="0" algn="l">
              <a:lnSpc>
                <a:spcPct val="114000"/>
              </a:lnSpc>
              <a:buNone/>
              <a:defRPr sz="1400" spc="4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CH" noProof="0"/>
              <a:t>Vorname Name</a:t>
            </a:r>
            <a:br>
              <a:rPr lang="de-CH" noProof="0"/>
            </a:br>
            <a:r>
              <a:rPr lang="de-CH" noProof="0"/>
              <a:t>Ort, Datum</a:t>
            </a:r>
            <a:endParaRPr lang="de-CH"/>
          </a:p>
        </p:txBody>
      </p:sp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547341" y="2238375"/>
            <a:ext cx="4108499" cy="1635738"/>
          </a:xfrm>
        </p:spPr>
        <p:txBody>
          <a:bodyPr anchor="b"/>
          <a:lstStyle>
            <a:lvl1pPr algn="l">
              <a:lnSpc>
                <a:spcPct val="92000"/>
              </a:lnSpc>
              <a:defRPr sz="5600" spc="100" baseline="0">
                <a:solidFill>
                  <a:schemeClr val="bg1"/>
                </a:solidFill>
              </a:defRPr>
            </a:lvl1pPr>
          </a:lstStyle>
          <a:p>
            <a:r>
              <a:rPr lang="de-CH"/>
              <a:t>Titel hinzufügen.</a:t>
            </a:r>
          </a:p>
        </p:txBody>
      </p:sp>
      <p:sp>
        <p:nvSpPr>
          <p:cNvPr id="12" name="Textplatzhalter 11">
            <a:extLst>
              <a:ext uri="{FF2B5EF4-FFF2-40B4-BE49-F238E27FC236}">
                <a16:creationId xmlns:a16="http://schemas.microsoft.com/office/drawing/2014/main" id="{FAFC59C7-5313-481E-9BD9-0BB395093D5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906000" y="288130"/>
            <a:ext cx="1738313" cy="195263"/>
          </a:xfrm>
          <a:blipFill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 sz="100">
                <a:noFill/>
              </a:defRPr>
            </a:lvl1pPr>
            <a:lvl2pPr>
              <a:defRPr sz="100">
                <a:noFill/>
              </a:defRPr>
            </a:lvl2pPr>
            <a:lvl3pPr>
              <a:defRPr sz="100">
                <a:noFill/>
              </a:defRPr>
            </a:lvl3pPr>
            <a:lvl4pPr>
              <a:defRPr sz="100">
                <a:noFill/>
              </a:defRPr>
            </a:lvl4pPr>
            <a:lvl5pPr>
              <a:defRPr sz="100">
                <a:noFill/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81735568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elfolie SBB (Logo schwarz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9B600E21-DCB7-482A-B265-E2B851163D0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E8E767B-80F6-40CC-A2EC-0F5A4A89F876}" type="datetimeyyyy">
              <a:rPr lang="de-CH" smtClean="0"/>
              <a:t>2026</a:t>
            </a:fld>
            <a:endParaRPr lang="de-CH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E041B66B-0CD2-4798-BA16-91DAC3432E9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A8D59E56-8CC7-4D08-89A7-C238427A2EB7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676FF195-5B20-43EC-B059-82D8918A228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lIns="1620000" tIns="720000" anchor="ctr"/>
          <a:lstStyle>
            <a:lvl1pPr algn="ctr">
              <a:defRPr sz="1200"/>
            </a:lvl1pPr>
          </a:lstStyle>
          <a:p>
            <a:r>
              <a:rPr lang="de-CH"/>
              <a:t>Bild durch Klicken auf Symbol hinzufügen.</a:t>
            </a:r>
            <a:br>
              <a:rPr lang="de-CH"/>
            </a:br>
            <a:r>
              <a:rPr lang="de-CH"/>
              <a:t>Bild gegebenenfalls in den Hintergrund stellen.</a:t>
            </a:r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3939FF6E-BA9B-454B-8C92-87A73C60C46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5400000">
            <a:off x="-206909" y="814286"/>
            <a:ext cx="5646589" cy="5232770"/>
          </a:xfrm>
          <a:prstGeom prst="trapezoid">
            <a:avLst>
              <a:gd name="adj" fmla="val 19131"/>
            </a:avLst>
          </a:prstGeom>
          <a:solidFill>
            <a:schemeClr val="accent3">
              <a:alpha val="80000"/>
            </a:schemeClr>
          </a:solidFill>
        </p:spPr>
        <p:txBody>
          <a:bodyPr vert="vert270" lIns="0" tIns="0" bIns="612000" anchor="ctr"/>
          <a:lstStyle>
            <a:lvl1pPr>
              <a:defRPr sz="100">
                <a:noFill/>
              </a:defRPr>
            </a:lvl1pPr>
            <a:lvl2pPr>
              <a:defRPr sz="100">
                <a:solidFill>
                  <a:schemeClr val="bg1"/>
                </a:solidFill>
              </a:defRPr>
            </a:lvl2pPr>
            <a:lvl3pPr>
              <a:defRPr sz="100">
                <a:solidFill>
                  <a:schemeClr val="bg1"/>
                </a:solidFill>
              </a:defRPr>
            </a:lvl3pPr>
            <a:lvl4pPr>
              <a:defRPr sz="100">
                <a:solidFill>
                  <a:schemeClr val="bg1"/>
                </a:solidFill>
              </a:defRPr>
            </a:lvl4pPr>
            <a:lvl5pPr>
              <a:defRPr sz="100">
                <a:solidFill>
                  <a:schemeClr val="bg1"/>
                </a:solidFill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  <p:sp>
        <p:nvSpPr>
          <p:cNvPr id="3" name="Untertitel 2"/>
          <p:cNvSpPr>
            <a:spLocks noGrp="1"/>
          </p:cNvSpPr>
          <p:nvPr>
            <p:ph type="subTitle" idx="1" hasCustomPrompt="1"/>
          </p:nvPr>
        </p:nvSpPr>
        <p:spPr>
          <a:xfrm>
            <a:off x="547341" y="4005064"/>
            <a:ext cx="4108499" cy="493517"/>
          </a:xfrm>
        </p:spPr>
        <p:txBody>
          <a:bodyPr/>
          <a:lstStyle>
            <a:lvl1pPr marL="0" indent="0" algn="l">
              <a:lnSpc>
                <a:spcPct val="114000"/>
              </a:lnSpc>
              <a:buNone/>
              <a:defRPr sz="1400" spc="4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CH" noProof="0"/>
              <a:t>Vorname Name</a:t>
            </a:r>
            <a:br>
              <a:rPr lang="de-CH" noProof="0"/>
            </a:br>
            <a:r>
              <a:rPr lang="de-CH" noProof="0"/>
              <a:t>Ort, Datum</a:t>
            </a:r>
            <a:endParaRPr lang="de-CH"/>
          </a:p>
        </p:txBody>
      </p:sp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547341" y="2238375"/>
            <a:ext cx="4108499" cy="1635738"/>
          </a:xfrm>
        </p:spPr>
        <p:txBody>
          <a:bodyPr anchor="b"/>
          <a:lstStyle>
            <a:lvl1pPr algn="l">
              <a:lnSpc>
                <a:spcPct val="92000"/>
              </a:lnSpc>
              <a:defRPr sz="5600" spc="100" baseline="0">
                <a:solidFill>
                  <a:schemeClr val="bg1"/>
                </a:solidFill>
              </a:defRPr>
            </a:lvl1pPr>
          </a:lstStyle>
          <a:p>
            <a:r>
              <a:rPr lang="de-CH"/>
              <a:t>Titel hinzufügen.</a:t>
            </a:r>
          </a:p>
        </p:txBody>
      </p:sp>
      <p:sp>
        <p:nvSpPr>
          <p:cNvPr id="12" name="Textplatzhalter 11">
            <a:extLst>
              <a:ext uri="{FF2B5EF4-FFF2-40B4-BE49-F238E27FC236}">
                <a16:creationId xmlns:a16="http://schemas.microsoft.com/office/drawing/2014/main" id="{FAFC59C7-5313-481E-9BD9-0BB395093D5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906000" y="288130"/>
            <a:ext cx="1738313" cy="195263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>
              <a:defRPr sz="100">
                <a:noFill/>
              </a:defRPr>
            </a:lvl1pPr>
            <a:lvl2pPr>
              <a:defRPr sz="100">
                <a:noFill/>
              </a:defRPr>
            </a:lvl2pPr>
            <a:lvl3pPr>
              <a:defRPr sz="100">
                <a:noFill/>
              </a:defRPr>
            </a:lvl3pPr>
            <a:lvl4pPr>
              <a:defRPr sz="100">
                <a:noFill/>
              </a:defRPr>
            </a:lvl4pPr>
            <a:lvl5pPr>
              <a:defRPr sz="100">
                <a:noFill/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8020342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elfolie Cargo (Logo weiss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9B600E21-DCB7-482A-B265-E2B851163D0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E8E767B-80F6-40CC-A2EC-0F5A4A89F876}" type="datetimeyyyy">
              <a:rPr lang="de-CH" smtClean="0"/>
              <a:t>2026</a:t>
            </a:fld>
            <a:endParaRPr lang="de-CH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E041B66B-0CD2-4798-BA16-91DAC3432E9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A8D59E56-8CC7-4D08-89A7-C238427A2EB7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676FF195-5B20-43EC-B059-82D8918A228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373" y="0"/>
            <a:ext cx="1219200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lIns="1620000" tIns="720000" anchor="ctr"/>
          <a:lstStyle>
            <a:lvl1pPr algn="ctr">
              <a:defRPr sz="1200"/>
            </a:lvl1pPr>
          </a:lstStyle>
          <a:p>
            <a:r>
              <a:rPr lang="de-CH"/>
              <a:t>Bild durch Klicken auf Symbol hinzufügen.</a:t>
            </a:r>
            <a:br>
              <a:rPr lang="de-CH"/>
            </a:br>
            <a:r>
              <a:rPr lang="de-CH"/>
              <a:t>Bild gegebenenfalls in den Hintergrund stellen.</a:t>
            </a:r>
          </a:p>
        </p:txBody>
      </p:sp>
      <p:sp>
        <p:nvSpPr>
          <p:cNvPr id="10" name="Textplatzhalter 11">
            <a:extLst>
              <a:ext uri="{FF2B5EF4-FFF2-40B4-BE49-F238E27FC236}">
                <a16:creationId xmlns:a16="http://schemas.microsoft.com/office/drawing/2014/main" id="{E35F8307-C189-48EF-B394-613EAF9BB80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366125" y="292895"/>
            <a:ext cx="2281561" cy="194344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>
              <a:defRPr sz="100">
                <a:noFill/>
              </a:defRPr>
            </a:lvl1pPr>
            <a:lvl2pPr>
              <a:defRPr sz="100">
                <a:noFill/>
              </a:defRPr>
            </a:lvl2pPr>
            <a:lvl3pPr>
              <a:defRPr sz="100">
                <a:noFill/>
              </a:defRPr>
            </a:lvl3pPr>
            <a:lvl4pPr>
              <a:defRPr sz="100">
                <a:noFill/>
              </a:defRPr>
            </a:lvl4pPr>
            <a:lvl5pPr>
              <a:defRPr sz="100">
                <a:noFill/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3939FF6E-BA9B-454B-8C92-87A73C60C46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5400000">
            <a:off x="-206909" y="814286"/>
            <a:ext cx="5646589" cy="5232770"/>
          </a:xfrm>
          <a:prstGeom prst="trapezoid">
            <a:avLst>
              <a:gd name="adj" fmla="val 19131"/>
            </a:avLst>
          </a:prstGeom>
          <a:solidFill>
            <a:schemeClr val="accent3">
              <a:alpha val="80000"/>
            </a:schemeClr>
          </a:solidFill>
        </p:spPr>
        <p:txBody>
          <a:bodyPr vert="vert270" lIns="0" tIns="0" bIns="612000" anchor="ctr"/>
          <a:lstStyle>
            <a:lvl1pPr>
              <a:defRPr sz="100">
                <a:noFill/>
              </a:defRPr>
            </a:lvl1pPr>
            <a:lvl2pPr>
              <a:defRPr sz="100">
                <a:solidFill>
                  <a:schemeClr val="bg1"/>
                </a:solidFill>
              </a:defRPr>
            </a:lvl2pPr>
            <a:lvl3pPr>
              <a:defRPr sz="100">
                <a:solidFill>
                  <a:schemeClr val="bg1"/>
                </a:solidFill>
              </a:defRPr>
            </a:lvl3pPr>
            <a:lvl4pPr>
              <a:defRPr sz="100">
                <a:solidFill>
                  <a:schemeClr val="bg1"/>
                </a:solidFill>
              </a:defRPr>
            </a:lvl4pPr>
            <a:lvl5pPr>
              <a:defRPr sz="100">
                <a:solidFill>
                  <a:schemeClr val="bg1"/>
                </a:solidFill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  <p:sp>
        <p:nvSpPr>
          <p:cNvPr id="3" name="Untertitel 2"/>
          <p:cNvSpPr>
            <a:spLocks noGrp="1"/>
          </p:cNvSpPr>
          <p:nvPr>
            <p:ph type="subTitle" idx="1" hasCustomPrompt="1"/>
          </p:nvPr>
        </p:nvSpPr>
        <p:spPr>
          <a:xfrm>
            <a:off x="547341" y="4005064"/>
            <a:ext cx="4108499" cy="493517"/>
          </a:xfrm>
        </p:spPr>
        <p:txBody>
          <a:bodyPr/>
          <a:lstStyle>
            <a:lvl1pPr marL="0" indent="0" algn="l">
              <a:lnSpc>
                <a:spcPct val="114000"/>
              </a:lnSpc>
              <a:buNone/>
              <a:defRPr sz="1400" spc="4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CH" noProof="0"/>
              <a:t>Vorname Name</a:t>
            </a:r>
            <a:br>
              <a:rPr lang="de-CH" noProof="0"/>
            </a:br>
            <a:r>
              <a:rPr lang="de-CH" noProof="0"/>
              <a:t>Ort, Datum</a:t>
            </a:r>
            <a:endParaRPr lang="de-CH"/>
          </a:p>
        </p:txBody>
      </p:sp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547341" y="2238375"/>
            <a:ext cx="4108499" cy="1635738"/>
          </a:xfrm>
        </p:spPr>
        <p:txBody>
          <a:bodyPr anchor="b"/>
          <a:lstStyle>
            <a:lvl1pPr algn="l">
              <a:lnSpc>
                <a:spcPct val="92000"/>
              </a:lnSpc>
              <a:defRPr sz="5600" spc="100" baseline="0">
                <a:solidFill>
                  <a:schemeClr val="bg1"/>
                </a:solidFill>
              </a:defRPr>
            </a:lvl1pPr>
          </a:lstStyle>
          <a:p>
            <a:r>
              <a:rPr lang="de-CH"/>
              <a:t>Titel hinzufügen.</a:t>
            </a:r>
          </a:p>
        </p:txBody>
      </p:sp>
    </p:spTree>
    <p:extLst>
      <p:ext uri="{BB962C8B-B14F-4D97-AF65-F5344CB8AC3E}">
        <p14:creationId xmlns:p14="http://schemas.microsoft.com/office/powerpoint/2010/main" val="44012492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elfolie Cargo (Logo schwarz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9B600E21-DCB7-482A-B265-E2B851163D0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E8E767B-80F6-40CC-A2EC-0F5A4A89F876}" type="datetimeyyyy">
              <a:rPr lang="de-CH" smtClean="0"/>
              <a:t>2026</a:t>
            </a:fld>
            <a:endParaRPr lang="de-CH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E041B66B-0CD2-4798-BA16-91DAC3432E9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A8D59E56-8CC7-4D08-89A7-C238427A2EB7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676FF195-5B20-43EC-B059-82D8918A228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373" y="0"/>
            <a:ext cx="1219200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lIns="1620000" tIns="720000" anchor="ctr"/>
          <a:lstStyle>
            <a:lvl1pPr algn="ctr">
              <a:defRPr sz="1200"/>
            </a:lvl1pPr>
          </a:lstStyle>
          <a:p>
            <a:r>
              <a:rPr lang="de-CH"/>
              <a:t>Bild durch Klicken auf Symbol hinzufügen.</a:t>
            </a:r>
            <a:br>
              <a:rPr lang="de-CH"/>
            </a:br>
            <a:r>
              <a:rPr lang="de-CH"/>
              <a:t>Bild gegebenenfalls in den Hintergrund stellen.</a:t>
            </a:r>
          </a:p>
        </p:txBody>
      </p:sp>
      <p:sp>
        <p:nvSpPr>
          <p:cNvPr id="10" name="Textplatzhalter 11">
            <a:extLst>
              <a:ext uri="{FF2B5EF4-FFF2-40B4-BE49-F238E27FC236}">
                <a16:creationId xmlns:a16="http://schemas.microsoft.com/office/drawing/2014/main" id="{E35F8307-C189-48EF-B394-613EAF9BB80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366125" y="292895"/>
            <a:ext cx="2281561" cy="194344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>
              <a:defRPr sz="100">
                <a:noFill/>
              </a:defRPr>
            </a:lvl1pPr>
            <a:lvl2pPr>
              <a:defRPr sz="100">
                <a:noFill/>
              </a:defRPr>
            </a:lvl2pPr>
            <a:lvl3pPr>
              <a:defRPr sz="100">
                <a:noFill/>
              </a:defRPr>
            </a:lvl3pPr>
            <a:lvl4pPr>
              <a:defRPr sz="100">
                <a:noFill/>
              </a:defRPr>
            </a:lvl4pPr>
            <a:lvl5pPr>
              <a:defRPr sz="100">
                <a:noFill/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3939FF6E-BA9B-454B-8C92-87A73C60C46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5400000">
            <a:off x="-206909" y="814286"/>
            <a:ext cx="5646589" cy="5232770"/>
          </a:xfrm>
          <a:prstGeom prst="trapezoid">
            <a:avLst>
              <a:gd name="adj" fmla="val 19131"/>
            </a:avLst>
          </a:prstGeom>
          <a:solidFill>
            <a:schemeClr val="accent3">
              <a:alpha val="80000"/>
            </a:schemeClr>
          </a:solidFill>
        </p:spPr>
        <p:txBody>
          <a:bodyPr vert="vert270" lIns="0" tIns="0" bIns="612000" anchor="ctr"/>
          <a:lstStyle>
            <a:lvl1pPr>
              <a:defRPr sz="100">
                <a:noFill/>
              </a:defRPr>
            </a:lvl1pPr>
            <a:lvl2pPr>
              <a:defRPr sz="100">
                <a:solidFill>
                  <a:schemeClr val="bg1"/>
                </a:solidFill>
              </a:defRPr>
            </a:lvl2pPr>
            <a:lvl3pPr>
              <a:defRPr sz="100">
                <a:solidFill>
                  <a:schemeClr val="bg1"/>
                </a:solidFill>
              </a:defRPr>
            </a:lvl3pPr>
            <a:lvl4pPr>
              <a:defRPr sz="100">
                <a:solidFill>
                  <a:schemeClr val="bg1"/>
                </a:solidFill>
              </a:defRPr>
            </a:lvl4pPr>
            <a:lvl5pPr>
              <a:defRPr sz="100">
                <a:solidFill>
                  <a:schemeClr val="bg1"/>
                </a:solidFill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  <p:sp>
        <p:nvSpPr>
          <p:cNvPr id="3" name="Untertitel 2"/>
          <p:cNvSpPr>
            <a:spLocks noGrp="1"/>
          </p:cNvSpPr>
          <p:nvPr>
            <p:ph type="subTitle" idx="1" hasCustomPrompt="1"/>
          </p:nvPr>
        </p:nvSpPr>
        <p:spPr>
          <a:xfrm>
            <a:off x="547341" y="4005064"/>
            <a:ext cx="4108499" cy="493517"/>
          </a:xfrm>
        </p:spPr>
        <p:txBody>
          <a:bodyPr/>
          <a:lstStyle>
            <a:lvl1pPr marL="0" indent="0" algn="l">
              <a:lnSpc>
                <a:spcPct val="114000"/>
              </a:lnSpc>
              <a:buNone/>
              <a:defRPr sz="1400" spc="4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CH" noProof="0"/>
              <a:t>Vorname Name</a:t>
            </a:r>
            <a:br>
              <a:rPr lang="de-CH" noProof="0"/>
            </a:br>
            <a:r>
              <a:rPr lang="de-CH" noProof="0"/>
              <a:t>Ort, Datum</a:t>
            </a:r>
            <a:endParaRPr lang="de-CH"/>
          </a:p>
        </p:txBody>
      </p:sp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547341" y="2238375"/>
            <a:ext cx="4108499" cy="1635738"/>
          </a:xfrm>
        </p:spPr>
        <p:txBody>
          <a:bodyPr anchor="b"/>
          <a:lstStyle>
            <a:lvl1pPr algn="l">
              <a:lnSpc>
                <a:spcPct val="92000"/>
              </a:lnSpc>
              <a:defRPr sz="5600" spc="100" baseline="0">
                <a:solidFill>
                  <a:schemeClr val="bg1"/>
                </a:solidFill>
              </a:defRPr>
            </a:lvl1pPr>
          </a:lstStyle>
          <a:p>
            <a:r>
              <a:rPr lang="de-CH"/>
              <a:t>Titel hinzufügen.</a:t>
            </a:r>
          </a:p>
        </p:txBody>
      </p:sp>
    </p:spTree>
    <p:extLst>
      <p:ext uri="{BB962C8B-B14F-4D97-AF65-F5344CB8AC3E}">
        <p14:creationId xmlns:p14="http://schemas.microsoft.com/office/powerpoint/2010/main" val="67178581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ischen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1479550" y="1700808"/>
            <a:ext cx="9228138" cy="2258756"/>
          </a:xfrm>
        </p:spPr>
        <p:txBody>
          <a:bodyPr anchor="b"/>
          <a:lstStyle>
            <a:lvl1pPr algn="l">
              <a:lnSpc>
                <a:spcPct val="92000"/>
              </a:lnSpc>
              <a:defRPr sz="8400" spc="180" baseline="0"/>
            </a:lvl1pPr>
          </a:lstStyle>
          <a:p>
            <a:r>
              <a:rPr lang="de-CH"/>
              <a:t>Zwischentitel hinzufügen.</a:t>
            </a:r>
          </a:p>
        </p:txBody>
      </p:sp>
      <p:sp>
        <p:nvSpPr>
          <p:cNvPr id="6" name="Datumsplatzhalt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51F75-5448-4F8E-A0A6-8542A1C2DF3D}" type="datetimeyyyy">
              <a:rPr lang="de-CH" smtClean="0"/>
              <a:t>2026</a:t>
            </a:fld>
            <a:endParaRPr lang="de-CH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C3BF9167-FA0E-41AA-AD3E-DD73E73C028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79550" y="4388988"/>
            <a:ext cx="9228138" cy="754313"/>
          </a:xfrm>
        </p:spPr>
        <p:txBody>
          <a:bodyPr/>
          <a:lstStyle>
            <a:lvl1pPr>
              <a:lnSpc>
                <a:spcPct val="92000"/>
              </a:lnSpc>
              <a:defRPr sz="2400" spc="180" baseline="0">
                <a:solidFill>
                  <a:schemeClr val="accent3"/>
                </a:solidFill>
              </a:defRPr>
            </a:lvl1pPr>
            <a:lvl2pPr>
              <a:defRPr sz="2400">
                <a:solidFill>
                  <a:schemeClr val="accent3"/>
                </a:solidFill>
              </a:defRPr>
            </a:lvl2pPr>
            <a:lvl3pPr>
              <a:defRPr sz="2400">
                <a:solidFill>
                  <a:schemeClr val="accent3"/>
                </a:solidFill>
              </a:defRPr>
            </a:lvl3pPr>
            <a:lvl4pPr>
              <a:defRPr sz="2400">
                <a:solidFill>
                  <a:schemeClr val="accent3"/>
                </a:solidFill>
              </a:defRPr>
            </a:lvl4pPr>
            <a:lvl5pPr>
              <a:defRPr sz="2400">
                <a:solidFill>
                  <a:schemeClr val="accent3"/>
                </a:solidFill>
              </a:defRPr>
            </a:lvl5pPr>
          </a:lstStyle>
          <a:p>
            <a:pPr lvl="0"/>
            <a:r>
              <a:rPr lang="de-DE"/>
              <a:t>Untertitel hinzufügen.</a:t>
            </a:r>
          </a:p>
        </p:txBody>
      </p:sp>
    </p:spTree>
    <p:extLst>
      <p:ext uri="{BB962C8B-B14F-4D97-AF65-F5344CB8AC3E}">
        <p14:creationId xmlns:p14="http://schemas.microsoft.com/office/powerpoint/2010/main" val="5408859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745">
          <p15:clr>
            <a:srgbClr val="FBAE40"/>
          </p15:clr>
        </p15:guide>
        <p15:guide id="2" pos="932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ischentitel grau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umsplatzhalt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51F75-5448-4F8E-A0A6-8542A1C2DF3D}" type="datetimeyyyy">
              <a:rPr lang="de-CH" smtClean="0"/>
              <a:t>2026</a:t>
            </a:fld>
            <a:endParaRPr lang="de-CH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9" name="Titel 1">
            <a:extLst>
              <a:ext uri="{FF2B5EF4-FFF2-40B4-BE49-F238E27FC236}">
                <a16:creationId xmlns:a16="http://schemas.microsoft.com/office/drawing/2014/main" id="{A1C0D8B2-21FB-408E-8F45-4FF07F7C92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79550" y="1700808"/>
            <a:ext cx="9228138" cy="2258756"/>
          </a:xfrm>
        </p:spPr>
        <p:txBody>
          <a:bodyPr anchor="b"/>
          <a:lstStyle>
            <a:lvl1pPr algn="l">
              <a:lnSpc>
                <a:spcPct val="92000"/>
              </a:lnSpc>
              <a:defRPr sz="8400" spc="180" baseline="0"/>
            </a:lvl1pPr>
          </a:lstStyle>
          <a:p>
            <a:r>
              <a:rPr lang="de-CH"/>
              <a:t>Zwischentitel hinzufügen.</a:t>
            </a:r>
          </a:p>
        </p:txBody>
      </p:sp>
      <p:sp>
        <p:nvSpPr>
          <p:cNvPr id="10" name="Textplatzhalter 3">
            <a:extLst>
              <a:ext uri="{FF2B5EF4-FFF2-40B4-BE49-F238E27FC236}">
                <a16:creationId xmlns:a16="http://schemas.microsoft.com/office/drawing/2014/main" id="{97D0A394-EC1C-44E9-9B81-C9A02683B8E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79550" y="4388988"/>
            <a:ext cx="9228138" cy="754313"/>
          </a:xfrm>
        </p:spPr>
        <p:txBody>
          <a:bodyPr/>
          <a:lstStyle>
            <a:lvl1pPr>
              <a:lnSpc>
                <a:spcPct val="92000"/>
              </a:lnSpc>
              <a:defRPr sz="2400" spc="180" baseline="0">
                <a:solidFill>
                  <a:schemeClr val="accent3"/>
                </a:solidFill>
              </a:defRPr>
            </a:lvl1pPr>
            <a:lvl2pPr>
              <a:defRPr sz="2400">
                <a:solidFill>
                  <a:schemeClr val="accent3"/>
                </a:solidFill>
              </a:defRPr>
            </a:lvl2pPr>
            <a:lvl3pPr>
              <a:defRPr sz="2400">
                <a:solidFill>
                  <a:schemeClr val="accent3"/>
                </a:solidFill>
              </a:defRPr>
            </a:lvl3pPr>
            <a:lvl4pPr>
              <a:defRPr sz="2400">
                <a:solidFill>
                  <a:schemeClr val="accent3"/>
                </a:solidFill>
              </a:defRPr>
            </a:lvl4pPr>
            <a:lvl5pPr>
              <a:defRPr sz="2400">
                <a:solidFill>
                  <a:schemeClr val="accent3"/>
                </a:solidFill>
              </a:defRPr>
            </a:lvl5pPr>
          </a:lstStyle>
          <a:p>
            <a:pPr lvl="0"/>
            <a:r>
              <a:rPr lang="de-DE"/>
              <a:t>Untertitel hinzufügen.</a:t>
            </a:r>
          </a:p>
        </p:txBody>
      </p:sp>
    </p:spTree>
    <p:extLst>
      <p:ext uri="{BB962C8B-B14F-4D97-AF65-F5344CB8AC3E}">
        <p14:creationId xmlns:p14="http://schemas.microsoft.com/office/powerpoint/2010/main" val="5349620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745">
          <p15:clr>
            <a:srgbClr val="FBAE40"/>
          </p15:clr>
        </p15:guide>
        <p15:guide id="2" pos="932">
          <p15:clr>
            <a:srgbClr val="FBAE40"/>
          </p15:clr>
        </p15:guide>
        <p15:guide id="3" orient="horz" pos="1136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i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Bildplatzhalter 4">
            <a:extLst>
              <a:ext uri="{FF2B5EF4-FFF2-40B4-BE49-F238E27FC236}">
                <a16:creationId xmlns:a16="http://schemas.microsoft.com/office/drawing/2014/main" id="{48112DF6-4098-4F29-A03A-A435585B411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2880000" anchor="ctr"/>
          <a:lstStyle>
            <a:lvl1pPr algn="ctr">
              <a:defRPr sz="1200"/>
            </a:lvl1pPr>
          </a:lstStyle>
          <a:p>
            <a:r>
              <a:rPr lang="de-CH"/>
              <a:t>Bild durch «</a:t>
            </a:r>
            <a:r>
              <a:rPr lang="de-CH" err="1"/>
              <a:t>drag</a:t>
            </a:r>
            <a:r>
              <a:rPr lang="de-CH"/>
              <a:t> and </a:t>
            </a:r>
            <a:r>
              <a:rPr lang="de-CH" err="1"/>
              <a:t>drop</a:t>
            </a:r>
            <a:r>
              <a:rPr lang="de-CH"/>
              <a:t>» in den Platzhalter ziehen.</a:t>
            </a:r>
            <a:br>
              <a:rPr lang="de-CH"/>
            </a:br>
            <a:r>
              <a:rPr lang="de-CH"/>
              <a:t>Bild gegebenenfalls in den Hintergrund stellen.</a:t>
            </a:r>
          </a:p>
        </p:txBody>
      </p:sp>
      <p:sp>
        <p:nvSpPr>
          <p:cNvPr id="11" name="Textplatzhalter 11">
            <a:extLst>
              <a:ext uri="{FF2B5EF4-FFF2-40B4-BE49-F238E27FC236}">
                <a16:creationId xmlns:a16="http://schemas.microsoft.com/office/drawing/2014/main" id="{EA1A02B1-1978-4A3B-80F7-766D1FB44F8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1087087" y="288131"/>
            <a:ext cx="561194" cy="197644"/>
          </a:xfrm>
          <a:blipFill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 sz="100">
                <a:noFill/>
              </a:defRPr>
            </a:lvl1pPr>
            <a:lvl2pPr>
              <a:defRPr sz="100">
                <a:noFill/>
              </a:defRPr>
            </a:lvl2pPr>
            <a:lvl3pPr>
              <a:defRPr sz="100">
                <a:noFill/>
              </a:defRPr>
            </a:lvl3pPr>
            <a:lvl4pPr>
              <a:defRPr sz="100">
                <a:noFill/>
              </a:defRPr>
            </a:lvl4pPr>
            <a:lvl5pPr>
              <a:defRPr sz="100">
                <a:noFill/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  <p:sp>
        <p:nvSpPr>
          <p:cNvPr id="16" name="Textplatzhalter 15">
            <a:extLst>
              <a:ext uri="{FF2B5EF4-FFF2-40B4-BE49-F238E27FC236}">
                <a16:creationId xmlns:a16="http://schemas.microsoft.com/office/drawing/2014/main" id="{D8CF4041-AA59-42D9-BE67-DE9BDA6E921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67808" y="1736725"/>
            <a:ext cx="7279680" cy="3348038"/>
          </a:xfrm>
        </p:spPr>
        <p:txBody>
          <a:bodyPr anchor="ctr"/>
          <a:lstStyle>
            <a:lvl1pPr>
              <a:defRPr sz="3200">
                <a:solidFill>
                  <a:schemeClr val="bg1"/>
                </a:solidFill>
              </a:defRPr>
            </a:lvl1pPr>
            <a:lvl2pPr>
              <a:spcBef>
                <a:spcPts val="1800"/>
              </a:spcBef>
              <a:buFontTx/>
              <a:buNone/>
              <a:defRPr sz="1600">
                <a:solidFill>
                  <a:schemeClr val="bg1"/>
                </a:solidFill>
              </a:defRPr>
            </a:lvl2pPr>
          </a:lstStyle>
          <a:p>
            <a:pPr lvl="0"/>
            <a:r>
              <a:rPr lang="de-CH" noProof="0"/>
              <a:t>«Zitat hinzufügen»</a:t>
            </a:r>
          </a:p>
          <a:p>
            <a:pPr lvl="1"/>
            <a:r>
              <a:rPr lang="de-CH" noProof="0"/>
              <a:t>Zweite Ebene</a:t>
            </a:r>
          </a:p>
        </p:txBody>
      </p:sp>
      <p:sp>
        <p:nvSpPr>
          <p:cNvPr id="6" name="Datumsplatzhalter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9157058-9CCA-4EAA-8D6E-1E10DBF3C026}" type="datetimeyyyy">
              <a:rPr lang="de-CH" smtClean="0"/>
              <a:pPr/>
              <a:t>2026</a:t>
            </a:fld>
            <a:endParaRPr lang="de-CH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7131297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45">
          <p15:clr>
            <a:srgbClr val="FBAE40"/>
          </p15:clr>
        </p15:guide>
        <p15:guide id="2" pos="7336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94875-4DA7-4B89-B587-B27F5F6125B9}" type="datetimeyyyy">
              <a:rPr lang="de-CH" smtClean="0"/>
              <a:t>2026</a:t>
            </a:fld>
            <a:endParaRPr lang="de-CH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0" name="Textplatzhalter 2">
            <a:extLst>
              <a:ext uri="{FF2B5EF4-FFF2-40B4-BE49-F238E27FC236}">
                <a16:creationId xmlns:a16="http://schemas.microsoft.com/office/drawing/2014/main" id="{5578AA81-C437-4627-B968-9592A9319D1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487488" y="1949450"/>
            <a:ext cx="9220200" cy="446788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514800" indent="-514800">
              <a:spcAft>
                <a:spcPts val="0"/>
              </a:spcAft>
              <a:buClr>
                <a:schemeClr val="tx2"/>
              </a:buClr>
              <a:buFont typeface="+mj-lt"/>
              <a:buAutoNum type="arabicPeriod"/>
              <a:tabLst>
                <a:tab pos="2779713" algn="l"/>
              </a:tabLst>
              <a:defRPr/>
            </a:lvl1pPr>
            <a:lvl2pPr marL="863600" indent="-358775">
              <a:spcAft>
                <a:spcPts val="0"/>
              </a:spcAft>
              <a:defRPr/>
            </a:lvl2pPr>
            <a:lvl3pPr marL="1224000">
              <a:spcAft>
                <a:spcPts val="0"/>
              </a:spcAft>
              <a:defRPr/>
            </a:lvl3pPr>
            <a:lvl4pPr marL="1584000">
              <a:spcAft>
                <a:spcPts val="0"/>
              </a:spcAft>
              <a:defRPr/>
            </a:lvl4pPr>
            <a:lvl5pPr marL="1944000">
              <a:spcAft>
                <a:spcPts val="0"/>
              </a:spcAft>
              <a:defRPr/>
            </a:lvl5pPr>
            <a:lvl6pPr marL="864000" indent="-358775">
              <a:spcAft>
                <a:spcPts val="0"/>
              </a:spcAft>
              <a:defRPr/>
            </a:lvl6pPr>
          </a:lstStyle>
          <a:p>
            <a:pPr lvl="0"/>
            <a:r>
              <a:rPr lang="de-CH" noProof="0"/>
              <a:t>Textmasterformat bearbeiten</a:t>
            </a:r>
          </a:p>
          <a:p>
            <a:pPr lvl="1"/>
            <a:r>
              <a:rPr lang="de-CH" noProof="0"/>
              <a:t>Zweite Ebene</a:t>
            </a:r>
          </a:p>
          <a:p>
            <a:pPr lvl="2"/>
            <a:r>
              <a:rPr lang="de-CH" noProof="0"/>
              <a:t>Dritte Ebene</a:t>
            </a:r>
          </a:p>
          <a:p>
            <a:pPr lvl="3"/>
            <a:r>
              <a:rPr lang="de-CH" noProof="0"/>
              <a:t>Vierte Ebene</a:t>
            </a:r>
          </a:p>
          <a:p>
            <a:pPr lvl="4"/>
            <a:r>
              <a:rPr lang="de-CH" noProof="0"/>
              <a:t>Fünfte Ebene</a:t>
            </a:r>
          </a:p>
          <a:p>
            <a:pPr lvl="5"/>
            <a:r>
              <a:rPr lang="de-CH" noProof="0"/>
              <a:t>Sechste Ebene</a:t>
            </a:r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8EA05E9B-3600-457E-9428-1EB1B6893A7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5359399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932">
          <p15:clr>
            <a:srgbClr val="FBAE40"/>
          </p15:clr>
        </p15:guide>
        <p15:guide id="2" pos="6745">
          <p15:clr>
            <a:srgbClr val="FBAE40"/>
          </p15:clr>
        </p15:guide>
        <p15:guide id="3" orient="horz" pos="1228">
          <p15:clr>
            <a:srgbClr val="FBAE40"/>
          </p15:clr>
        </p15:guide>
        <p15:guide id="4" orient="horz" pos="4043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mit Bil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Bildplatzhalter 4">
            <a:extLst>
              <a:ext uri="{FF2B5EF4-FFF2-40B4-BE49-F238E27FC236}">
                <a16:creationId xmlns:a16="http://schemas.microsoft.com/office/drawing/2014/main" id="{EA3DBB68-0F3E-4EF1-88C2-B9639789CB5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2880000" anchor="ctr"/>
          <a:lstStyle>
            <a:lvl1pPr algn="ctr">
              <a:defRPr sz="1200"/>
            </a:lvl1pPr>
          </a:lstStyle>
          <a:p>
            <a:r>
              <a:rPr lang="de-CH"/>
              <a:t>Bild durch «</a:t>
            </a:r>
            <a:r>
              <a:rPr lang="de-CH" err="1"/>
              <a:t>drag</a:t>
            </a:r>
            <a:r>
              <a:rPr lang="de-CH"/>
              <a:t> and </a:t>
            </a:r>
            <a:r>
              <a:rPr lang="de-CH" err="1"/>
              <a:t>drop</a:t>
            </a:r>
            <a:r>
              <a:rPr lang="de-CH"/>
              <a:t>» in den Platzhalter ziehen.</a:t>
            </a:r>
            <a:br>
              <a:rPr lang="de-CH"/>
            </a:br>
            <a:r>
              <a:rPr lang="de-CH"/>
              <a:t>Bild gegebenenfalls in den Hintergrund stellen.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EE4D02E2-A28A-4103-A912-AEBEEDFF1EC7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484312" y="1949450"/>
            <a:ext cx="9223376" cy="44672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buClr>
                <a:schemeClr val="bg1"/>
              </a:buClr>
              <a:defRPr>
                <a:solidFill>
                  <a:schemeClr val="bg1"/>
                </a:solidFill>
              </a:defRPr>
            </a:lvl2pPr>
            <a:lvl3pPr>
              <a:buClr>
                <a:schemeClr val="bg1"/>
              </a:buClr>
              <a:defRPr>
                <a:solidFill>
                  <a:schemeClr val="bg1"/>
                </a:solidFill>
              </a:defRPr>
            </a:lvl3pPr>
            <a:lvl4pPr>
              <a:buClr>
                <a:schemeClr val="bg1"/>
              </a:buClr>
              <a:defRPr>
                <a:solidFill>
                  <a:schemeClr val="bg1"/>
                </a:solidFill>
              </a:defRPr>
            </a:lvl4pPr>
            <a:lvl5pPr>
              <a:buClr>
                <a:schemeClr val="bg1"/>
              </a:buCl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94875-4DA7-4B89-B587-B27F5F6125B9}" type="datetimeyyyy">
              <a:rPr lang="de-CH" smtClean="0"/>
              <a:t>2026</a:t>
            </a:fld>
            <a:endParaRPr lang="de-CH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2D8A3E21-9730-4EEA-9E2B-14BFA2EF24A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  <p:sp>
        <p:nvSpPr>
          <p:cNvPr id="11" name="Textplatzhalter 11">
            <a:extLst>
              <a:ext uri="{FF2B5EF4-FFF2-40B4-BE49-F238E27FC236}">
                <a16:creationId xmlns:a16="http://schemas.microsoft.com/office/drawing/2014/main" id="{00B82B8F-16BF-4FCA-AE87-5EEA8E91DFA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1087087" y="288131"/>
            <a:ext cx="561194" cy="197644"/>
          </a:xfrm>
          <a:blipFill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 sz="100">
                <a:noFill/>
              </a:defRPr>
            </a:lvl1pPr>
            <a:lvl2pPr>
              <a:defRPr sz="100">
                <a:noFill/>
              </a:defRPr>
            </a:lvl2pPr>
            <a:lvl3pPr>
              <a:defRPr sz="100">
                <a:noFill/>
              </a:defRPr>
            </a:lvl3pPr>
            <a:lvl4pPr>
              <a:defRPr sz="100">
                <a:noFill/>
              </a:defRPr>
            </a:lvl4pPr>
            <a:lvl5pPr>
              <a:defRPr sz="100">
                <a:noFill/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2458317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932">
          <p15:clr>
            <a:srgbClr val="FBAE40"/>
          </p15:clr>
        </p15:guide>
        <p15:guide id="2" pos="6745">
          <p15:clr>
            <a:srgbClr val="FBAE40"/>
          </p15:clr>
        </p15:guide>
        <p15:guide id="3" orient="horz" pos="1228">
          <p15:clr>
            <a:srgbClr val="FBAE40"/>
          </p15:clr>
        </p15:guide>
        <p15:guide id="4" orient="horz" pos="4043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/>
              <a:t>Titel hinzufügen.</a:t>
            </a:r>
          </a:p>
        </p:txBody>
      </p:sp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94875-4DA7-4B89-B587-B27F5F6125B9}" type="datetimeyyyy">
              <a:rPr lang="de-CH" smtClean="0"/>
              <a:t>2026</a:t>
            </a:fld>
            <a:endParaRPr lang="de-CH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0" name="Textplatzhalter 2">
            <a:extLst>
              <a:ext uri="{FF2B5EF4-FFF2-40B4-BE49-F238E27FC236}">
                <a16:creationId xmlns:a16="http://schemas.microsoft.com/office/drawing/2014/main" id="{5578AA81-C437-4627-B968-9592A9319D1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487488" y="1949450"/>
            <a:ext cx="9220200" cy="446788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de-CH" noProof="0"/>
              <a:t>Textmasterformat bearbeiten</a:t>
            </a:r>
          </a:p>
          <a:p>
            <a:pPr lvl="1"/>
            <a:r>
              <a:rPr lang="de-CH" noProof="0"/>
              <a:t>Zweite Ebene</a:t>
            </a:r>
          </a:p>
          <a:p>
            <a:pPr lvl="2"/>
            <a:r>
              <a:rPr lang="de-CH" noProof="0"/>
              <a:t>Dritte Ebene</a:t>
            </a:r>
          </a:p>
          <a:p>
            <a:pPr lvl="3"/>
            <a:r>
              <a:rPr lang="de-CH" noProof="0"/>
              <a:t>Vierte Ebene</a:t>
            </a:r>
          </a:p>
          <a:p>
            <a:pPr lvl="4"/>
            <a:r>
              <a:rPr lang="de-CH" noProof="0"/>
              <a:t>Fünfte Ebene</a:t>
            </a:r>
          </a:p>
          <a:p>
            <a:pPr lvl="5"/>
            <a:r>
              <a:rPr lang="de-CH" noProof="0"/>
              <a:t>Sechste Ebene</a:t>
            </a:r>
          </a:p>
        </p:txBody>
      </p:sp>
    </p:spTree>
    <p:extLst>
      <p:ext uri="{BB962C8B-B14F-4D97-AF65-F5344CB8AC3E}">
        <p14:creationId xmlns:p14="http://schemas.microsoft.com/office/powerpoint/2010/main" val="23827162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932">
          <p15:clr>
            <a:srgbClr val="FBAE40"/>
          </p15:clr>
        </p15:guide>
        <p15:guide id="2" pos="6745">
          <p15:clr>
            <a:srgbClr val="FBAE40"/>
          </p15:clr>
        </p15:guide>
        <p15:guide id="3" orient="horz" pos="4043">
          <p15:clr>
            <a:srgbClr val="FBAE40"/>
          </p15:clr>
        </p15:guide>
        <p15:guide id="4" orient="horz" pos="1228">
          <p15:clr>
            <a:srgbClr val="FBAE40"/>
          </p15:clr>
        </p15:guide>
        <p15:guide id="5" pos="7336">
          <p15:clr>
            <a:srgbClr val="FBAE40"/>
          </p15:clr>
        </p15:guide>
        <p15:guide id="6" pos="345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 und Inhalt grau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/>
              <a:t>Titel hinzufügen.</a:t>
            </a:r>
          </a:p>
        </p:txBody>
      </p:sp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BE6C4-0C31-4575-9A59-D685A98A87F9}" type="datetimeyyyy">
              <a:rPr lang="de-CH" smtClean="0"/>
              <a:t>2026</a:t>
            </a:fld>
            <a:endParaRPr lang="de-CH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0" name="Textplatzhalter 2">
            <a:extLst>
              <a:ext uri="{FF2B5EF4-FFF2-40B4-BE49-F238E27FC236}">
                <a16:creationId xmlns:a16="http://schemas.microsoft.com/office/drawing/2014/main" id="{5578AA81-C437-4627-B968-9592A9319D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7488" y="1949450"/>
            <a:ext cx="9220200" cy="446788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de-DE" noProof="0"/>
              <a:t>Mastertextformat bearbeiten</a:t>
            </a:r>
          </a:p>
          <a:p>
            <a:pPr lvl="1"/>
            <a:r>
              <a:rPr lang="de-DE" noProof="0"/>
              <a:t>Zweite Ebene</a:t>
            </a:r>
          </a:p>
          <a:p>
            <a:pPr lvl="2"/>
            <a:r>
              <a:rPr lang="de-DE" noProof="0"/>
              <a:t>Dritte Ebene</a:t>
            </a:r>
          </a:p>
          <a:p>
            <a:pPr lvl="3"/>
            <a:r>
              <a:rPr lang="de-DE" noProof="0"/>
              <a:t>Vierte Ebene</a:t>
            </a:r>
          </a:p>
          <a:p>
            <a:pPr lvl="4"/>
            <a:r>
              <a:rPr lang="de-DE" noProof="0"/>
              <a:t>Fünfte Ebene</a:t>
            </a:r>
            <a:endParaRPr lang="de-CH" noProof="0"/>
          </a:p>
        </p:txBody>
      </p:sp>
    </p:spTree>
    <p:extLst>
      <p:ext uri="{BB962C8B-B14F-4D97-AF65-F5344CB8AC3E}">
        <p14:creationId xmlns:p14="http://schemas.microsoft.com/office/powerpoint/2010/main" val="41374154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43">
          <p15:clr>
            <a:srgbClr val="FBAE40"/>
          </p15:clr>
        </p15:guide>
        <p15:guide id="2" orient="horz" pos="1228">
          <p15:clr>
            <a:srgbClr val="FBAE40"/>
          </p15:clr>
        </p15:guide>
        <p15:guide id="3" pos="932">
          <p15:clr>
            <a:srgbClr val="FBAE40"/>
          </p15:clr>
        </p15:guide>
        <p15:guide id="4" pos="6745">
          <p15:clr>
            <a:srgbClr val="FBAE40"/>
          </p15:clr>
        </p15:guide>
        <p15:guide id="5" pos="7336">
          <p15:clr>
            <a:srgbClr val="FBAE40"/>
          </p15:clr>
        </p15:guide>
        <p15:guide id="6" pos="345">
          <p15:clr>
            <a:srgbClr val="FBAE4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Inhaltsplatzhalter 3">
            <a:extLst>
              <a:ext uri="{FF2B5EF4-FFF2-40B4-BE49-F238E27FC236}">
                <a16:creationId xmlns:a16="http://schemas.microsoft.com/office/drawing/2014/main" id="{5A4905AD-A233-4987-BCB0-879019B59386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172063" y="1949450"/>
            <a:ext cx="4319588" cy="4468525"/>
          </a:xfrm>
        </p:spPr>
        <p:txBody>
          <a:bodyPr/>
          <a:lstStyle>
            <a:lvl1pPr>
              <a:lnSpc>
                <a:spcPct val="120000"/>
              </a:lnSpc>
              <a:defRPr sz="1400"/>
            </a:lvl1pPr>
            <a:lvl2pPr marL="216000" indent="-216000">
              <a:lnSpc>
                <a:spcPct val="120000"/>
              </a:lnSpc>
              <a:defRPr sz="1400"/>
            </a:lvl2pPr>
            <a:lvl3pPr marL="432000" indent="-216000">
              <a:lnSpc>
                <a:spcPct val="120000"/>
              </a:lnSpc>
              <a:defRPr sz="1400"/>
            </a:lvl3pPr>
            <a:lvl4pPr marL="648000" indent="-216000">
              <a:lnSpc>
                <a:spcPct val="120000"/>
              </a:lnSpc>
              <a:defRPr sz="1400"/>
            </a:lvl4pPr>
            <a:lvl5pPr marL="864000" indent="-216000">
              <a:lnSpc>
                <a:spcPct val="120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A4088-738D-4F0C-8C90-184A5F788505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1" name="Inhaltsplatzhalter 3">
            <a:extLst>
              <a:ext uri="{FF2B5EF4-FFF2-40B4-BE49-F238E27FC236}">
                <a16:creationId xmlns:a16="http://schemas.microsoft.com/office/drawing/2014/main" id="{1F11053E-81B7-4186-9FFA-9CB036BA3835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491345" y="1949738"/>
            <a:ext cx="4319588" cy="4468525"/>
          </a:xfrm>
        </p:spPr>
        <p:txBody>
          <a:bodyPr/>
          <a:lstStyle>
            <a:lvl1pPr>
              <a:lnSpc>
                <a:spcPct val="120000"/>
              </a:lnSpc>
              <a:defRPr sz="1400"/>
            </a:lvl1pPr>
            <a:lvl2pPr marL="215900" indent="-215900">
              <a:lnSpc>
                <a:spcPct val="120000"/>
              </a:lnSpc>
              <a:defRPr sz="1400"/>
            </a:lvl2pPr>
            <a:lvl3pPr marL="432000" indent="-216000">
              <a:lnSpc>
                <a:spcPct val="120000"/>
              </a:lnSpc>
              <a:defRPr sz="1400"/>
            </a:lvl3pPr>
            <a:lvl4pPr marL="648000" indent="-216000">
              <a:lnSpc>
                <a:spcPct val="120000"/>
              </a:lnSpc>
              <a:defRPr sz="1400"/>
            </a:lvl4pPr>
            <a:lvl5pPr marL="864000" indent="-216000">
              <a:lnSpc>
                <a:spcPct val="120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F3B4E90F-33B6-4714-8C8A-C32FF30726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87488" y="493295"/>
            <a:ext cx="9004163" cy="848226"/>
          </a:xfrm>
        </p:spPr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19452706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80">
          <p15:clr>
            <a:srgbClr val="FBAE40"/>
          </p15:clr>
        </p15:guide>
        <p15:guide id="2" pos="3664">
          <p15:clr>
            <a:srgbClr val="FBAE40"/>
          </p15:clr>
        </p15:guide>
        <p15:guide id="4" pos="932">
          <p15:clr>
            <a:srgbClr val="FBAE40"/>
          </p15:clr>
        </p15:guide>
        <p15:guide id="5" orient="horz" pos="1228">
          <p15:clr>
            <a:srgbClr val="FBAE40"/>
          </p15:clr>
        </p15:guide>
        <p15:guide id="6" orient="horz" pos="4043">
          <p15:clr>
            <a:srgbClr val="FBAE40"/>
          </p15:clr>
        </p15:guide>
        <p15:guide id="7" pos="7336">
          <p15:clr>
            <a:srgbClr val="FBAE40"/>
          </p15:clr>
        </p15:guide>
        <p15:guide id="8" pos="6616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ei Inhalte grau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Inhaltsplatzhalter 3">
            <a:extLst>
              <a:ext uri="{FF2B5EF4-FFF2-40B4-BE49-F238E27FC236}">
                <a16:creationId xmlns:a16="http://schemas.microsoft.com/office/drawing/2014/main" id="{5A4905AD-A233-4987-BCB0-879019B59386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172063" y="1949450"/>
            <a:ext cx="4319588" cy="4468525"/>
          </a:xfrm>
        </p:spPr>
        <p:txBody>
          <a:bodyPr/>
          <a:lstStyle>
            <a:lvl1pPr>
              <a:lnSpc>
                <a:spcPct val="120000"/>
              </a:lnSpc>
              <a:defRPr sz="1400"/>
            </a:lvl1pPr>
            <a:lvl2pPr marL="216000" indent="-216000">
              <a:lnSpc>
                <a:spcPct val="120000"/>
              </a:lnSpc>
              <a:defRPr sz="1400"/>
            </a:lvl2pPr>
            <a:lvl3pPr marL="432000" indent="-216000">
              <a:lnSpc>
                <a:spcPct val="120000"/>
              </a:lnSpc>
              <a:defRPr sz="1400"/>
            </a:lvl3pPr>
            <a:lvl4pPr marL="648000" indent="-216000">
              <a:lnSpc>
                <a:spcPct val="120000"/>
              </a:lnSpc>
              <a:defRPr sz="1400"/>
            </a:lvl4pPr>
            <a:lvl5pPr marL="864000" indent="-216000">
              <a:lnSpc>
                <a:spcPct val="120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A4088-738D-4F0C-8C90-184A5F788505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1" name="Inhaltsplatzhalter 3">
            <a:extLst>
              <a:ext uri="{FF2B5EF4-FFF2-40B4-BE49-F238E27FC236}">
                <a16:creationId xmlns:a16="http://schemas.microsoft.com/office/drawing/2014/main" id="{1F11053E-81B7-4186-9FFA-9CB036BA3835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491345" y="1949738"/>
            <a:ext cx="4319588" cy="4468525"/>
          </a:xfrm>
        </p:spPr>
        <p:txBody>
          <a:bodyPr/>
          <a:lstStyle>
            <a:lvl1pPr>
              <a:lnSpc>
                <a:spcPct val="120000"/>
              </a:lnSpc>
              <a:defRPr sz="1400"/>
            </a:lvl1pPr>
            <a:lvl2pPr marL="215900" indent="-215900">
              <a:lnSpc>
                <a:spcPct val="120000"/>
              </a:lnSpc>
              <a:defRPr sz="1400"/>
            </a:lvl2pPr>
            <a:lvl3pPr marL="432000" indent="-216000">
              <a:lnSpc>
                <a:spcPct val="120000"/>
              </a:lnSpc>
              <a:defRPr sz="1400"/>
            </a:lvl3pPr>
            <a:lvl4pPr marL="648000" indent="-216000">
              <a:lnSpc>
                <a:spcPct val="120000"/>
              </a:lnSpc>
              <a:defRPr sz="1400"/>
            </a:lvl4pPr>
            <a:lvl5pPr marL="864000" indent="-216000">
              <a:lnSpc>
                <a:spcPct val="120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F7D985BB-18B6-4513-922A-3940D912785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87488" y="493295"/>
            <a:ext cx="9015412" cy="848226"/>
          </a:xfrm>
        </p:spPr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160557231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80">
          <p15:clr>
            <a:srgbClr val="FBAE40"/>
          </p15:clr>
        </p15:guide>
        <p15:guide id="2" pos="3664">
          <p15:clr>
            <a:srgbClr val="FBAE40"/>
          </p15:clr>
        </p15:guide>
        <p15:guide id="3" pos="6616">
          <p15:clr>
            <a:srgbClr val="FBAE40"/>
          </p15:clr>
        </p15:guide>
        <p15:guide id="4" pos="932">
          <p15:clr>
            <a:srgbClr val="FBAE40"/>
          </p15:clr>
        </p15:guide>
        <p15:guide id="5" orient="horz" pos="1228">
          <p15:clr>
            <a:srgbClr val="FBAE40"/>
          </p15:clr>
        </p15:guide>
        <p15:guide id="6" orient="horz" pos="4043">
          <p15:clr>
            <a:srgbClr val="FBAE40"/>
          </p15:clr>
        </p15:guide>
        <p15:guide id="7" pos="7336">
          <p15:clr>
            <a:srgbClr val="FBAE40"/>
          </p15:clr>
        </p15:guide>
        <p15:guide id="8" pos="3210">
          <p15:clr>
            <a:srgbClr val="FBAE40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r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4EBBD-E33C-4E0D-BEAA-05F39FCC7A12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2" name="Inhaltsplatzhalter 3">
            <a:extLst>
              <a:ext uri="{FF2B5EF4-FFF2-40B4-BE49-F238E27FC236}">
                <a16:creationId xmlns:a16="http://schemas.microsoft.com/office/drawing/2014/main" id="{2D1D70FF-B73A-44D8-AF52-B86C90DE4108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66738" y="1949450"/>
            <a:ext cx="3600000" cy="4469085"/>
          </a:xfrm>
        </p:spPr>
        <p:txBody>
          <a:bodyPr/>
          <a:lstStyle>
            <a:lvl1pPr>
              <a:lnSpc>
                <a:spcPct val="120000"/>
              </a:lnSpc>
              <a:defRPr sz="1400"/>
            </a:lvl1pPr>
            <a:lvl2pPr marL="216000" indent="-216000">
              <a:lnSpc>
                <a:spcPct val="120000"/>
              </a:lnSpc>
              <a:defRPr sz="1400"/>
            </a:lvl2pPr>
            <a:lvl3pPr marL="432000" indent="-216000">
              <a:lnSpc>
                <a:spcPct val="120000"/>
              </a:lnSpc>
              <a:defRPr sz="1400"/>
            </a:lvl3pPr>
            <a:lvl4pPr marL="648000" indent="-216000">
              <a:lnSpc>
                <a:spcPct val="120000"/>
              </a:lnSpc>
              <a:defRPr sz="1400"/>
            </a:lvl4pPr>
            <a:lvl5pPr marL="864000" indent="-216000">
              <a:lnSpc>
                <a:spcPct val="120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3" name="Inhaltsplatzhalter 3">
            <a:extLst>
              <a:ext uri="{FF2B5EF4-FFF2-40B4-BE49-F238E27FC236}">
                <a16:creationId xmlns:a16="http://schemas.microsoft.com/office/drawing/2014/main" id="{E296DA4F-01FE-48FF-9EB9-85CF5BF01B6F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4303938" y="1949450"/>
            <a:ext cx="3600000" cy="4469085"/>
          </a:xfrm>
        </p:spPr>
        <p:txBody>
          <a:bodyPr/>
          <a:lstStyle>
            <a:lvl1pPr>
              <a:lnSpc>
                <a:spcPct val="120000"/>
              </a:lnSpc>
              <a:defRPr sz="1400"/>
            </a:lvl1pPr>
            <a:lvl2pPr marL="216000" indent="-216000">
              <a:lnSpc>
                <a:spcPct val="120000"/>
              </a:lnSpc>
              <a:defRPr sz="1400"/>
            </a:lvl2pPr>
            <a:lvl3pPr marL="432000" indent="-216000">
              <a:lnSpc>
                <a:spcPct val="120000"/>
              </a:lnSpc>
              <a:defRPr sz="1400"/>
            </a:lvl3pPr>
            <a:lvl4pPr marL="648000" indent="-216000">
              <a:lnSpc>
                <a:spcPct val="120000"/>
              </a:lnSpc>
              <a:defRPr sz="1400"/>
            </a:lvl4pPr>
            <a:lvl5pPr marL="864000" indent="-216000">
              <a:lnSpc>
                <a:spcPct val="120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4" name="Inhaltsplatzhalter 3">
            <a:extLst>
              <a:ext uri="{FF2B5EF4-FFF2-40B4-BE49-F238E27FC236}">
                <a16:creationId xmlns:a16="http://schemas.microsoft.com/office/drawing/2014/main" id="{05EF66CD-E082-4DD4-AF19-1277D4B0BAA6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8041138" y="1949450"/>
            <a:ext cx="3600000" cy="4469085"/>
          </a:xfrm>
        </p:spPr>
        <p:txBody>
          <a:bodyPr/>
          <a:lstStyle>
            <a:lvl1pPr>
              <a:lnSpc>
                <a:spcPct val="120000"/>
              </a:lnSpc>
              <a:defRPr sz="1400"/>
            </a:lvl1pPr>
            <a:lvl2pPr marL="216000" indent="-216000">
              <a:lnSpc>
                <a:spcPct val="120000"/>
              </a:lnSpc>
              <a:defRPr sz="1400"/>
            </a:lvl2pPr>
            <a:lvl3pPr marL="432000" indent="-216000">
              <a:lnSpc>
                <a:spcPct val="120000"/>
              </a:lnSpc>
              <a:defRPr sz="1400"/>
            </a:lvl3pPr>
            <a:lvl4pPr marL="648000" indent="-216000">
              <a:lnSpc>
                <a:spcPct val="120000"/>
              </a:lnSpc>
              <a:defRPr sz="1400"/>
            </a:lvl4pPr>
            <a:lvl5pPr marL="864000" indent="-216000">
              <a:lnSpc>
                <a:spcPct val="120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021E2109-7BFC-4F17-81BF-01827EE4C3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1708904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49">
          <p15:clr>
            <a:srgbClr val="FBAE40"/>
          </p15:clr>
        </p15:guide>
        <p15:guide id="2" pos="2630">
          <p15:clr>
            <a:srgbClr val="FBAE40"/>
          </p15:clr>
        </p15:guide>
        <p15:guide id="3" pos="4979">
          <p15:clr>
            <a:srgbClr val="FBAE40"/>
          </p15:clr>
        </p15:guide>
        <p15:guide id="4" pos="5063">
          <p15:clr>
            <a:srgbClr val="FBAE40"/>
          </p15:clr>
        </p15:guide>
        <p15:guide id="5" pos="7336">
          <p15:clr>
            <a:srgbClr val="FBAE40"/>
          </p15:clr>
        </p15:guide>
        <p15:guide id="6" pos="2706">
          <p15:clr>
            <a:srgbClr val="FBAE40"/>
          </p15:clr>
        </p15:guide>
        <p15:guide id="7" orient="horz" pos="4043">
          <p15:clr>
            <a:srgbClr val="FBAE40"/>
          </p15:clr>
        </p15:guide>
        <p15:guide id="8" orient="horz" pos="1228">
          <p15:clr>
            <a:srgbClr val="FBAE40"/>
          </p15:clr>
        </p15:guide>
      </p15:sldGuideLst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er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29306-0AA9-4524-9D9F-BF111CB62962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3" name="Inhaltsplatzhalter 3">
            <a:extLst>
              <a:ext uri="{FF2B5EF4-FFF2-40B4-BE49-F238E27FC236}">
                <a16:creationId xmlns:a16="http://schemas.microsoft.com/office/drawing/2014/main" id="{08517FB4-1478-449A-B35A-0071DA5D763D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566738" y="1949450"/>
            <a:ext cx="2640012" cy="4468253"/>
          </a:xfrm>
        </p:spPr>
        <p:txBody>
          <a:bodyPr/>
          <a:lstStyle>
            <a:lvl1pPr>
              <a:lnSpc>
                <a:spcPct val="120000"/>
              </a:lnSpc>
              <a:defRPr sz="1400"/>
            </a:lvl1pPr>
            <a:lvl2pPr marL="216000" indent="-216000">
              <a:lnSpc>
                <a:spcPct val="120000"/>
              </a:lnSpc>
              <a:defRPr sz="1400"/>
            </a:lvl2pPr>
            <a:lvl3pPr marL="432000" indent="-216000">
              <a:lnSpc>
                <a:spcPct val="120000"/>
              </a:lnSpc>
              <a:defRPr sz="1400"/>
            </a:lvl3pPr>
            <a:lvl4pPr marL="648000" indent="-216000">
              <a:lnSpc>
                <a:spcPct val="120000"/>
              </a:lnSpc>
              <a:defRPr sz="1400"/>
            </a:lvl4pPr>
            <a:lvl5pPr marL="864000" indent="-216000">
              <a:lnSpc>
                <a:spcPct val="120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4" name="Inhaltsplatzhalter 3">
            <a:extLst>
              <a:ext uri="{FF2B5EF4-FFF2-40B4-BE49-F238E27FC236}">
                <a16:creationId xmlns:a16="http://schemas.microsoft.com/office/drawing/2014/main" id="{1A4ABB4F-2517-43F4-A0FC-DCE0C692E8FD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3378201" y="1949450"/>
            <a:ext cx="2640012" cy="4468253"/>
          </a:xfrm>
        </p:spPr>
        <p:txBody>
          <a:bodyPr/>
          <a:lstStyle>
            <a:lvl1pPr>
              <a:lnSpc>
                <a:spcPct val="120000"/>
              </a:lnSpc>
              <a:defRPr sz="1400"/>
            </a:lvl1pPr>
            <a:lvl2pPr marL="216000" indent="-216000">
              <a:lnSpc>
                <a:spcPct val="120000"/>
              </a:lnSpc>
              <a:defRPr sz="1400"/>
            </a:lvl2pPr>
            <a:lvl3pPr marL="432000" indent="-216000">
              <a:lnSpc>
                <a:spcPct val="120000"/>
              </a:lnSpc>
              <a:defRPr sz="1400"/>
            </a:lvl3pPr>
            <a:lvl4pPr marL="648000" indent="-216000">
              <a:lnSpc>
                <a:spcPct val="120000"/>
              </a:lnSpc>
              <a:defRPr sz="1400"/>
            </a:lvl4pPr>
            <a:lvl5pPr marL="864000" indent="-216000">
              <a:lnSpc>
                <a:spcPct val="120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5" name="Inhaltsplatzhalter 3">
            <a:extLst>
              <a:ext uri="{FF2B5EF4-FFF2-40B4-BE49-F238E27FC236}">
                <a16:creationId xmlns:a16="http://schemas.microsoft.com/office/drawing/2014/main" id="{722827A8-E258-45E5-8ABC-AE4AE85283F8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6189664" y="1949450"/>
            <a:ext cx="2640012" cy="4468253"/>
          </a:xfrm>
        </p:spPr>
        <p:txBody>
          <a:bodyPr/>
          <a:lstStyle>
            <a:lvl1pPr>
              <a:lnSpc>
                <a:spcPct val="120000"/>
              </a:lnSpc>
              <a:defRPr sz="1400"/>
            </a:lvl1pPr>
            <a:lvl2pPr marL="216000" indent="-216000">
              <a:lnSpc>
                <a:spcPct val="120000"/>
              </a:lnSpc>
              <a:defRPr sz="1400"/>
            </a:lvl2pPr>
            <a:lvl3pPr marL="432000" indent="-216000">
              <a:lnSpc>
                <a:spcPct val="120000"/>
              </a:lnSpc>
              <a:defRPr sz="1400"/>
            </a:lvl3pPr>
            <a:lvl4pPr marL="648000" indent="-216000">
              <a:lnSpc>
                <a:spcPct val="120000"/>
              </a:lnSpc>
              <a:defRPr sz="1400"/>
            </a:lvl4pPr>
            <a:lvl5pPr marL="864000" indent="-216000">
              <a:lnSpc>
                <a:spcPct val="120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6" name="Inhaltsplatzhalter 3">
            <a:extLst>
              <a:ext uri="{FF2B5EF4-FFF2-40B4-BE49-F238E27FC236}">
                <a16:creationId xmlns:a16="http://schemas.microsoft.com/office/drawing/2014/main" id="{9B3F32E6-2F69-44D2-83C6-CD6AA4BEDA96}"/>
              </a:ext>
            </a:extLst>
          </p:cNvPr>
          <p:cNvSpPr>
            <a:spLocks noGrp="1"/>
          </p:cNvSpPr>
          <p:nvPr>
            <p:ph sz="quarter" idx="20"/>
          </p:nvPr>
        </p:nvSpPr>
        <p:spPr>
          <a:xfrm>
            <a:off x="9001126" y="1949450"/>
            <a:ext cx="2640012" cy="4468253"/>
          </a:xfrm>
        </p:spPr>
        <p:txBody>
          <a:bodyPr/>
          <a:lstStyle>
            <a:lvl1pPr>
              <a:lnSpc>
                <a:spcPct val="120000"/>
              </a:lnSpc>
              <a:defRPr sz="1400"/>
            </a:lvl1pPr>
            <a:lvl2pPr marL="216000" indent="-216000">
              <a:lnSpc>
                <a:spcPct val="120000"/>
              </a:lnSpc>
              <a:defRPr sz="1400"/>
            </a:lvl2pPr>
            <a:lvl3pPr marL="432000" indent="-216000">
              <a:lnSpc>
                <a:spcPct val="120000"/>
              </a:lnSpc>
              <a:defRPr sz="1400"/>
            </a:lvl3pPr>
            <a:lvl4pPr marL="648000" indent="-216000">
              <a:lnSpc>
                <a:spcPct val="120000"/>
              </a:lnSpc>
              <a:defRPr sz="1400"/>
            </a:lvl4pPr>
            <a:lvl5pPr marL="864000" indent="-216000">
              <a:lnSpc>
                <a:spcPct val="120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43DC29E0-21E5-4AA6-86AE-F91A1440515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9616365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49">
          <p15:clr>
            <a:srgbClr val="FBAE40"/>
          </p15:clr>
        </p15:guide>
        <p15:guide id="2" pos="7336">
          <p15:clr>
            <a:srgbClr val="FBAE40"/>
          </p15:clr>
        </p15:guide>
        <p15:guide id="3" pos="5665">
          <p15:clr>
            <a:srgbClr val="FBAE40"/>
          </p15:clr>
        </p15:guide>
        <p15:guide id="4" pos="5567">
          <p15:clr>
            <a:srgbClr val="FBAE40"/>
          </p15:clr>
        </p15:guide>
        <p15:guide id="5" pos="3896">
          <p15:clr>
            <a:srgbClr val="FBAE40"/>
          </p15:clr>
        </p15:guide>
        <p15:guide id="6" pos="3793">
          <p15:clr>
            <a:srgbClr val="FBAE40"/>
          </p15:clr>
        </p15:guide>
        <p15:guide id="7" pos="2027">
          <p15:clr>
            <a:srgbClr val="FBAE40"/>
          </p15:clr>
        </p15:guide>
        <p15:guide id="8" pos="2126">
          <p15:clr>
            <a:srgbClr val="FBAE40"/>
          </p15:clr>
        </p15:guide>
        <p15:guide id="9" orient="horz" pos="1228">
          <p15:clr>
            <a:srgbClr val="FBAE40"/>
          </p15:clr>
        </p15:guide>
        <p15:guide id="10" orient="horz" pos="4043">
          <p15:clr>
            <a:srgbClr val="FBAE40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und Tex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1014B-A06B-49DE-B7AC-63971F6B96D7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8" name="Textplatzhalter 16">
            <a:extLst>
              <a:ext uri="{FF2B5EF4-FFF2-40B4-BE49-F238E27FC236}">
                <a16:creationId xmlns:a16="http://schemas.microsoft.com/office/drawing/2014/main" id="{DF0BC6F3-C6AA-46AD-8EA1-BAFE30CC91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959602" y="1949451"/>
            <a:ext cx="4681536" cy="4325018"/>
          </a:xfrm>
        </p:spPr>
        <p:txBody>
          <a:bodyPr/>
          <a:lstStyle>
            <a:lvl1pPr>
              <a:lnSpc>
                <a:spcPct val="108000"/>
              </a:lnSpc>
              <a:defRPr sz="1400"/>
            </a:lvl1pPr>
            <a:lvl2pPr marL="216000" indent="-216000">
              <a:lnSpc>
                <a:spcPct val="108000"/>
              </a:lnSpc>
              <a:defRPr sz="1400"/>
            </a:lvl2pPr>
            <a:lvl3pPr marL="432000" indent="-216000">
              <a:lnSpc>
                <a:spcPct val="108000"/>
              </a:lnSpc>
              <a:defRPr sz="1400"/>
            </a:lvl3pPr>
            <a:lvl4pPr marL="648000" indent="-216000">
              <a:lnSpc>
                <a:spcPct val="108000"/>
              </a:lnSpc>
              <a:defRPr sz="1400"/>
            </a:lvl4pPr>
            <a:lvl5pPr marL="864000" indent="-216000">
              <a:lnSpc>
                <a:spcPct val="108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181DE798-3315-46D1-8982-1EC3DCDA15A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59601" y="493295"/>
            <a:ext cx="3748087" cy="848226"/>
          </a:xfrm>
        </p:spPr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  <p:sp>
        <p:nvSpPr>
          <p:cNvPr id="12" name="Bildplatzhalter 4">
            <a:extLst>
              <a:ext uri="{FF2B5EF4-FFF2-40B4-BE49-F238E27FC236}">
                <a16:creationId xmlns:a16="http://schemas.microsoft.com/office/drawing/2014/main" id="{F5AB9AC5-9618-4880-9803-18A1618DB52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584684"/>
            <a:ext cx="6040438" cy="5689116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9802538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68">
          <p15:clr>
            <a:srgbClr val="FBAE40"/>
          </p15:clr>
        </p15:guide>
        <p15:guide id="2" orient="horz" pos="3952">
          <p15:clr>
            <a:srgbClr val="FBAE40"/>
          </p15:clr>
        </p15:guide>
        <p15:guide id="3" pos="4384">
          <p15:clr>
            <a:srgbClr val="FBAE40"/>
          </p15:clr>
        </p15:guide>
        <p15:guide id="4" pos="7336">
          <p15:clr>
            <a:srgbClr val="FBAE40"/>
          </p15:clr>
        </p15:guide>
        <p15:guide id="5" pos="5055">
          <p15:clr>
            <a:srgbClr val="FBAE40"/>
          </p15:clr>
        </p15:guide>
        <p15:guide id="6" pos="3805">
          <p15:clr>
            <a:srgbClr val="FBAE40"/>
          </p15:clr>
        </p15:guide>
      </p15:sldGuideLst>
    </p:ext>
  </p:extLs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und 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1014B-A06B-49DE-B7AC-63971F6B96D7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8" name="Textplatzhalter 16">
            <a:extLst>
              <a:ext uri="{FF2B5EF4-FFF2-40B4-BE49-F238E27FC236}">
                <a16:creationId xmlns:a16="http://schemas.microsoft.com/office/drawing/2014/main" id="{DF0BC6F3-C6AA-46AD-8EA1-BAFE30CC91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976320" y="1052736"/>
            <a:ext cx="2664817" cy="5221734"/>
          </a:xfrm>
        </p:spPr>
        <p:txBody>
          <a:bodyPr anchor="ctr"/>
          <a:lstStyle>
            <a:lvl1pPr>
              <a:lnSpc>
                <a:spcPct val="108000"/>
              </a:lnSpc>
              <a:defRPr sz="1400"/>
            </a:lvl1pPr>
            <a:lvl2pPr marL="216000" indent="-216000">
              <a:lnSpc>
                <a:spcPct val="108000"/>
              </a:lnSpc>
              <a:defRPr sz="1400"/>
            </a:lvl2pPr>
            <a:lvl3pPr marL="432000" indent="-216000">
              <a:lnSpc>
                <a:spcPct val="108000"/>
              </a:lnSpc>
              <a:defRPr sz="1400"/>
            </a:lvl3pPr>
            <a:lvl4pPr marL="648000" indent="-216000">
              <a:lnSpc>
                <a:spcPct val="108000"/>
              </a:lnSpc>
              <a:defRPr sz="1400"/>
            </a:lvl4pPr>
            <a:lvl5pPr marL="864000" indent="-216000">
              <a:lnSpc>
                <a:spcPct val="108000"/>
              </a:lnSpc>
              <a:defRPr sz="1400"/>
            </a:lvl5pPr>
            <a:lvl6pPr marL="216000" indent="-216000">
              <a:lnSpc>
                <a:spcPct val="108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3283C3B8-4DFA-49C0-B021-CB0D9481CF4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1052736"/>
            <a:ext cx="8441635" cy="522173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AE50D17D-F2ED-4307-B9CF-CDFB45AF6C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87488" y="493295"/>
            <a:ext cx="6954146" cy="451429"/>
          </a:xfrm>
        </p:spPr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4031906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orient="horz" pos="3952">
          <p15:clr>
            <a:srgbClr val="FBAE40"/>
          </p15:clr>
        </p15:guide>
        <p15:guide id="4" pos="7336">
          <p15:clr>
            <a:srgbClr val="FBAE40"/>
          </p15:clr>
        </p15:guide>
        <p15:guide id="5" pos="5320">
          <p15:clr>
            <a:srgbClr val="FBAE40"/>
          </p15:clr>
        </p15:guide>
        <p15:guide id="6" orient="horz" pos="1228">
          <p15:clr>
            <a:srgbClr val="FBAE40"/>
          </p15:clr>
        </p15:guide>
      </p15:sldGuideLst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ei Bi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63229696-ACA4-4F51-9703-BF484C61555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1243" y="1046110"/>
            <a:ext cx="5486817" cy="5222168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2" name="Bildplatzhalter 4">
            <a:extLst>
              <a:ext uri="{FF2B5EF4-FFF2-40B4-BE49-F238E27FC236}">
                <a16:creationId xmlns:a16="http://schemas.microsoft.com/office/drawing/2014/main" id="{0E2A2652-2BC1-44A2-B054-B7F5D1FF7A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166769" y="1046109"/>
            <a:ext cx="5486817" cy="522217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93B9F-BAD5-4F72-AE55-087E4577E493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1F51E53D-C313-41FC-A50A-98353390A22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9742" y="538430"/>
            <a:ext cx="5462064" cy="262689"/>
          </a:xfrm>
        </p:spPr>
        <p:txBody>
          <a:bodyPr/>
          <a:lstStyle>
            <a:lvl1pPr>
              <a:defRPr sz="1600"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2B014520-9BB1-4AC3-9DDF-40162DCBE21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167438" y="538430"/>
            <a:ext cx="4540250" cy="262689"/>
          </a:xfrm>
        </p:spPr>
        <p:txBody>
          <a:bodyPr/>
          <a:lstStyle>
            <a:lvl1pPr>
              <a:defRPr sz="1600" spc="60" baseline="0">
                <a:solidFill>
                  <a:schemeClr val="accent3"/>
                </a:solidFill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de-DE"/>
              <a:t>Titel hinzufügen.</a:t>
            </a:r>
          </a:p>
        </p:txBody>
      </p:sp>
    </p:spTree>
    <p:extLst>
      <p:ext uri="{BB962C8B-B14F-4D97-AF65-F5344CB8AC3E}">
        <p14:creationId xmlns:p14="http://schemas.microsoft.com/office/powerpoint/2010/main" val="254355069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270">
          <p15:clr>
            <a:srgbClr val="FBAE40"/>
          </p15:clr>
        </p15:guide>
        <p15:guide id="2" orient="horz" pos="655">
          <p15:clr>
            <a:srgbClr val="FBAE40"/>
          </p15:clr>
        </p15:guide>
        <p15:guide id="3" orient="horz" pos="4043">
          <p15:clr>
            <a:srgbClr val="FBAE40"/>
          </p15:clr>
        </p15:guide>
        <p15:guide id="4" orient="horz" pos="368">
          <p15:clr>
            <a:srgbClr val="FBAE40"/>
          </p15:clr>
        </p15:guide>
        <p15:guide id="5" pos="3795">
          <p15:clr>
            <a:srgbClr val="FBAE40"/>
          </p15:clr>
        </p15:guide>
        <p15:guide id="6" pos="337">
          <p15:clr>
            <a:srgbClr val="FBAE40"/>
          </p15:clr>
        </p15:guide>
        <p15:guide id="7" pos="3880">
          <p15:clr>
            <a:srgbClr val="FBAE40"/>
          </p15:clr>
        </p15:guide>
        <p15:guide id="8" pos="7336">
          <p15:clr>
            <a:srgbClr val="FBAE40"/>
          </p15:clr>
        </p15:guide>
      </p15:sldGuideLst>
    </p:ext>
  </p:extLs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ei Bilder und Tex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93B9F-BAD5-4F72-AE55-087E4577E493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7" name="Textplatzhalter 16">
            <a:extLst>
              <a:ext uri="{FF2B5EF4-FFF2-40B4-BE49-F238E27FC236}">
                <a16:creationId xmlns:a16="http://schemas.microsoft.com/office/drawing/2014/main" id="{CDF117C9-D89B-4905-A5A0-2D0F1A7C1F3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47436" y="3609019"/>
            <a:ext cx="5472502" cy="2809243"/>
          </a:xfrm>
        </p:spPr>
        <p:txBody>
          <a:bodyPr/>
          <a:lstStyle>
            <a:lvl1pPr>
              <a:lnSpc>
                <a:spcPct val="108000"/>
              </a:lnSpc>
              <a:defRPr sz="1400"/>
            </a:lvl1pPr>
            <a:lvl2pPr marL="216000" indent="-216000">
              <a:lnSpc>
                <a:spcPct val="108000"/>
              </a:lnSpc>
              <a:defRPr sz="1400"/>
            </a:lvl2pPr>
            <a:lvl3pPr marL="432000" indent="-216000">
              <a:lnSpc>
                <a:spcPct val="108000"/>
              </a:lnSpc>
              <a:defRPr sz="1400"/>
            </a:lvl3pPr>
            <a:lvl4pPr marL="648000" indent="-216000">
              <a:lnSpc>
                <a:spcPct val="108000"/>
              </a:lnSpc>
              <a:defRPr sz="1400"/>
            </a:lvl4pPr>
            <a:lvl5pPr marL="864000" indent="-216000">
              <a:lnSpc>
                <a:spcPct val="108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8" name="Textplatzhalter 16">
            <a:extLst>
              <a:ext uri="{FF2B5EF4-FFF2-40B4-BE49-F238E27FC236}">
                <a16:creationId xmlns:a16="http://schemas.microsoft.com/office/drawing/2014/main" id="{DF0BC6F3-C6AA-46AD-8EA1-BAFE30CC91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66768" y="3609019"/>
            <a:ext cx="5474369" cy="2809516"/>
          </a:xfrm>
        </p:spPr>
        <p:txBody>
          <a:bodyPr/>
          <a:lstStyle>
            <a:lvl1pPr>
              <a:lnSpc>
                <a:spcPct val="108000"/>
              </a:lnSpc>
              <a:defRPr sz="1400"/>
            </a:lvl1pPr>
            <a:lvl2pPr marL="216000" indent="-216000">
              <a:lnSpc>
                <a:spcPct val="108000"/>
              </a:lnSpc>
              <a:defRPr sz="1400"/>
            </a:lvl2pPr>
            <a:lvl3pPr marL="432000" indent="-216000">
              <a:lnSpc>
                <a:spcPct val="108000"/>
              </a:lnSpc>
              <a:defRPr sz="1400"/>
            </a:lvl3pPr>
            <a:lvl4pPr marL="648000" indent="-216000">
              <a:lnSpc>
                <a:spcPct val="108000"/>
              </a:lnSpc>
              <a:defRPr sz="1400"/>
            </a:lvl4pPr>
            <a:lvl5pPr marL="864000" indent="-216000">
              <a:lnSpc>
                <a:spcPct val="108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63229696-ACA4-4F51-9703-BF484C61555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7436" y="584684"/>
            <a:ext cx="5474369" cy="277764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2" name="Bildplatzhalter 4">
            <a:extLst>
              <a:ext uri="{FF2B5EF4-FFF2-40B4-BE49-F238E27FC236}">
                <a16:creationId xmlns:a16="http://schemas.microsoft.com/office/drawing/2014/main" id="{0E2A2652-2BC1-44A2-B054-B7F5D1FF7A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166769" y="584683"/>
            <a:ext cx="5474369" cy="277764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22851577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270">
          <p15:clr>
            <a:srgbClr val="FBAE40"/>
          </p15:clr>
        </p15:guide>
        <p15:guide id="2" orient="horz" pos="2118">
          <p15:clr>
            <a:srgbClr val="FBAE40"/>
          </p15:clr>
        </p15:guide>
        <p15:guide id="3" orient="horz" pos="4043">
          <p15:clr>
            <a:srgbClr val="FBAE40"/>
          </p15:clr>
        </p15:guide>
        <p15:guide id="4" orient="horz" pos="368">
          <p15:clr>
            <a:srgbClr val="FBAE40"/>
          </p15:clr>
        </p15:guide>
        <p15:guide id="5" pos="3795">
          <p15:clr>
            <a:srgbClr val="FBAE40"/>
          </p15:clr>
        </p15:guide>
        <p15:guide id="6" pos="337">
          <p15:clr>
            <a:srgbClr val="FBAE40"/>
          </p15:clr>
        </p15:guide>
        <p15:guide id="7" pos="3880">
          <p15:clr>
            <a:srgbClr val="FBAE40"/>
          </p15:clr>
        </p15:guide>
        <p15:guide id="8" pos="7336">
          <p15:clr>
            <a:srgbClr val="FBAE40"/>
          </p15:clr>
        </p15:guide>
      </p15:sldGuideLst>
    </p:ext>
  </p:extLs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ei Bilder und 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1014B-A06B-49DE-B7AC-63971F6B96D7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8" name="Textplatzhalter 16">
            <a:extLst>
              <a:ext uri="{FF2B5EF4-FFF2-40B4-BE49-F238E27FC236}">
                <a16:creationId xmlns:a16="http://schemas.microsoft.com/office/drawing/2014/main" id="{DF0BC6F3-C6AA-46AD-8EA1-BAFE30CC91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57964" y="1949451"/>
            <a:ext cx="5083174" cy="4325018"/>
          </a:xfrm>
        </p:spPr>
        <p:txBody>
          <a:bodyPr/>
          <a:lstStyle>
            <a:lvl1pPr>
              <a:lnSpc>
                <a:spcPct val="112000"/>
              </a:lnSpc>
              <a:defRPr sz="1400"/>
            </a:lvl1pPr>
            <a:lvl2pPr marL="216000" indent="-216000">
              <a:lnSpc>
                <a:spcPct val="112000"/>
              </a:lnSpc>
              <a:defRPr sz="1400"/>
            </a:lvl2pPr>
            <a:lvl3pPr marL="432000" indent="-216000">
              <a:lnSpc>
                <a:spcPct val="112000"/>
              </a:lnSpc>
              <a:defRPr sz="1400"/>
            </a:lvl3pPr>
            <a:lvl4pPr marL="648000" indent="-216000">
              <a:lnSpc>
                <a:spcPct val="112000"/>
              </a:lnSpc>
              <a:defRPr sz="1400"/>
            </a:lvl4pPr>
            <a:lvl5pPr marL="864000" indent="-216000">
              <a:lnSpc>
                <a:spcPct val="112000"/>
              </a:lnSpc>
              <a:defRPr sz="1400"/>
            </a:lvl5pPr>
            <a:lvl6pPr marL="216000" indent="-216000">
              <a:lnSpc>
                <a:spcPct val="112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3283C3B8-4DFA-49C0-B021-CB0D9481CF4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0862" y="584684"/>
            <a:ext cx="5479138" cy="2772308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2" name="Bildplatzhalter 4">
            <a:extLst>
              <a:ext uri="{FF2B5EF4-FFF2-40B4-BE49-F238E27FC236}">
                <a16:creationId xmlns:a16="http://schemas.microsoft.com/office/drawing/2014/main" id="{6C4C6B99-9B0B-4488-BFD9-0201BA21A7D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50862" y="3501492"/>
            <a:ext cx="5479138" cy="2772308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28C76682-594C-451F-B868-929E3C27197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57962" y="493295"/>
            <a:ext cx="4149726" cy="848226"/>
          </a:xfrm>
        </p:spPr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6994281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68">
          <p15:clr>
            <a:srgbClr val="FBAE40"/>
          </p15:clr>
        </p15:guide>
        <p15:guide id="2" orient="horz" pos="3952">
          <p15:clr>
            <a:srgbClr val="FBAE40"/>
          </p15:clr>
        </p15:guide>
        <p15:guide id="3" pos="3805">
          <p15:clr>
            <a:srgbClr val="FBAE40"/>
          </p15:clr>
        </p15:guide>
        <p15:guide id="4" pos="7336">
          <p15:clr>
            <a:srgbClr val="FBAE40"/>
          </p15:clr>
        </p15:guide>
        <p15:guide id="5" pos="4131">
          <p15:clr>
            <a:srgbClr val="FBAE40"/>
          </p15:clr>
        </p15:guide>
        <p15:guide id="6" pos="345">
          <p15:clr>
            <a:srgbClr val="FBAE40"/>
          </p15:clr>
        </p15:guide>
        <p15:guide id="7" orient="horz" pos="2118">
          <p15:clr>
            <a:srgbClr val="FBAE40"/>
          </p15:clr>
        </p15:guide>
        <p15:guide id="8" orient="horz" pos="2202">
          <p15:clr>
            <a:srgbClr val="FBAE40"/>
          </p15:clr>
        </p15:guide>
      </p15:sldGuideLst>
    </p:ext>
  </p:extLs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rei Bi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63229696-ACA4-4F51-9703-BF484C61555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7746" y="1046922"/>
            <a:ext cx="3600000" cy="522798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3" name="Bildplatzhalter 4">
            <a:extLst>
              <a:ext uri="{FF2B5EF4-FFF2-40B4-BE49-F238E27FC236}">
                <a16:creationId xmlns:a16="http://schemas.microsoft.com/office/drawing/2014/main" id="{61C0B818-2BEB-4073-9963-0504D1649E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294441" y="1046922"/>
            <a:ext cx="3600000" cy="522798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4" name="Bildplatzhalter 4">
            <a:extLst>
              <a:ext uri="{FF2B5EF4-FFF2-40B4-BE49-F238E27FC236}">
                <a16:creationId xmlns:a16="http://schemas.microsoft.com/office/drawing/2014/main" id="{96D75994-F54D-48BC-B545-9E31EFD92BE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041136" y="1046922"/>
            <a:ext cx="3600000" cy="522798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93B9F-BAD5-4F72-AE55-087E4577E493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2" name="Titel 3">
            <a:extLst>
              <a:ext uri="{FF2B5EF4-FFF2-40B4-BE49-F238E27FC236}">
                <a16:creationId xmlns:a16="http://schemas.microsoft.com/office/drawing/2014/main" id="{8D7BA7E7-E234-4A0A-84DE-57AA9B9057C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7746" y="538430"/>
            <a:ext cx="3600000" cy="262689"/>
          </a:xfrm>
        </p:spPr>
        <p:txBody>
          <a:bodyPr/>
          <a:lstStyle>
            <a:lvl1pPr>
              <a:defRPr sz="1600"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  <p:sp>
        <p:nvSpPr>
          <p:cNvPr id="16" name="Textplatzhalter 5">
            <a:extLst>
              <a:ext uri="{FF2B5EF4-FFF2-40B4-BE49-F238E27FC236}">
                <a16:creationId xmlns:a16="http://schemas.microsoft.com/office/drawing/2014/main" id="{6BE1D084-20F1-40AB-A68B-EA733A683D4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289425" y="538430"/>
            <a:ext cx="3600000" cy="262689"/>
          </a:xfrm>
        </p:spPr>
        <p:txBody>
          <a:bodyPr/>
          <a:lstStyle>
            <a:lvl1pPr>
              <a:defRPr sz="1600" spc="60" baseline="0">
                <a:solidFill>
                  <a:schemeClr val="accent3"/>
                </a:solidFill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de-DE"/>
              <a:t>Titel hinzufügen.</a:t>
            </a:r>
          </a:p>
        </p:txBody>
      </p:sp>
      <p:sp>
        <p:nvSpPr>
          <p:cNvPr id="19" name="Textplatzhalter 5">
            <a:extLst>
              <a:ext uri="{FF2B5EF4-FFF2-40B4-BE49-F238E27FC236}">
                <a16:creationId xmlns:a16="http://schemas.microsoft.com/office/drawing/2014/main" id="{38CE26F8-95BC-41DC-8383-7DFCBA2157F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047388" y="538430"/>
            <a:ext cx="2660300" cy="262689"/>
          </a:xfrm>
        </p:spPr>
        <p:txBody>
          <a:bodyPr/>
          <a:lstStyle>
            <a:lvl1pPr>
              <a:defRPr sz="1600" spc="60" baseline="0">
                <a:solidFill>
                  <a:schemeClr val="accent3"/>
                </a:solidFill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de-DE"/>
              <a:t>Titel hinzufügen.</a:t>
            </a:r>
          </a:p>
        </p:txBody>
      </p:sp>
    </p:spTree>
    <p:extLst>
      <p:ext uri="{BB962C8B-B14F-4D97-AF65-F5344CB8AC3E}">
        <p14:creationId xmlns:p14="http://schemas.microsoft.com/office/powerpoint/2010/main" val="9607615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270">
          <p15:clr>
            <a:srgbClr val="FBAE40"/>
          </p15:clr>
        </p15:guide>
        <p15:guide id="2" orient="horz" pos="2118">
          <p15:clr>
            <a:srgbClr val="FBAE40"/>
          </p15:clr>
        </p15:guide>
        <p15:guide id="3" orient="horz" pos="4043">
          <p15:clr>
            <a:srgbClr val="FBAE40"/>
          </p15:clr>
        </p15:guide>
        <p15:guide id="4" orient="horz" pos="368">
          <p15:clr>
            <a:srgbClr val="FBAE40"/>
          </p15:clr>
        </p15:guide>
        <p15:guide id="5" pos="2619">
          <p15:clr>
            <a:srgbClr val="FBAE40"/>
          </p15:clr>
        </p15:guide>
        <p15:guide id="6" pos="337">
          <p15:clr>
            <a:srgbClr val="FBAE40"/>
          </p15:clr>
        </p15:guide>
        <p15:guide id="7" pos="2702">
          <p15:clr>
            <a:srgbClr val="FBAE40"/>
          </p15:clr>
        </p15:guide>
        <p15:guide id="8" pos="7336">
          <p15:clr>
            <a:srgbClr val="FBAE40"/>
          </p15:clr>
        </p15:guide>
        <p15:guide id="9" pos="5063">
          <p15:clr>
            <a:srgbClr val="FBAE40"/>
          </p15:clr>
        </p15:guide>
        <p15:guide id="10" pos="4979">
          <p15:clr>
            <a:srgbClr val="FBAE40"/>
          </p15:clr>
        </p15:guide>
      </p15:sldGuideLst>
    </p:ext>
  </p:extLs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rei Bilder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93B9F-BAD5-4F72-AE55-087E4577E493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7" name="Textplatzhalter 16">
            <a:extLst>
              <a:ext uri="{FF2B5EF4-FFF2-40B4-BE49-F238E27FC236}">
                <a16:creationId xmlns:a16="http://schemas.microsoft.com/office/drawing/2014/main" id="{CDF117C9-D89B-4905-A5A0-2D0F1A7C1F3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47436" y="3609019"/>
            <a:ext cx="3599999" cy="2809243"/>
          </a:xfrm>
        </p:spPr>
        <p:txBody>
          <a:bodyPr/>
          <a:lstStyle>
            <a:lvl1pPr>
              <a:lnSpc>
                <a:spcPct val="108000"/>
              </a:lnSpc>
              <a:defRPr sz="1400"/>
            </a:lvl1pPr>
            <a:lvl2pPr marL="216000" indent="-216000">
              <a:lnSpc>
                <a:spcPct val="108000"/>
              </a:lnSpc>
              <a:defRPr sz="1400"/>
            </a:lvl2pPr>
            <a:lvl3pPr marL="432000" indent="-216000">
              <a:lnSpc>
                <a:spcPct val="108000"/>
              </a:lnSpc>
              <a:defRPr sz="1400"/>
            </a:lvl3pPr>
            <a:lvl4pPr marL="648000" indent="-216000">
              <a:lnSpc>
                <a:spcPct val="108000"/>
              </a:lnSpc>
              <a:defRPr sz="1400"/>
            </a:lvl4pPr>
            <a:lvl5pPr marL="864000" indent="-216000">
              <a:lnSpc>
                <a:spcPct val="108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8" name="Textplatzhalter 16">
            <a:extLst>
              <a:ext uri="{FF2B5EF4-FFF2-40B4-BE49-F238E27FC236}">
                <a16:creationId xmlns:a16="http://schemas.microsoft.com/office/drawing/2014/main" id="{DF0BC6F3-C6AA-46AD-8EA1-BAFE30CC91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294287" y="3609019"/>
            <a:ext cx="3598764" cy="2809516"/>
          </a:xfrm>
        </p:spPr>
        <p:txBody>
          <a:bodyPr/>
          <a:lstStyle>
            <a:lvl1pPr>
              <a:lnSpc>
                <a:spcPct val="108000"/>
              </a:lnSpc>
              <a:defRPr sz="1400"/>
            </a:lvl1pPr>
            <a:lvl2pPr marL="216000" indent="-216000">
              <a:lnSpc>
                <a:spcPct val="108000"/>
              </a:lnSpc>
              <a:defRPr sz="1400"/>
            </a:lvl2pPr>
            <a:lvl3pPr marL="432000" indent="-216000">
              <a:lnSpc>
                <a:spcPct val="108000"/>
              </a:lnSpc>
              <a:defRPr sz="1400"/>
            </a:lvl3pPr>
            <a:lvl4pPr marL="648000" indent="-216000">
              <a:lnSpc>
                <a:spcPct val="108000"/>
              </a:lnSpc>
              <a:defRPr sz="1400"/>
            </a:lvl4pPr>
            <a:lvl5pPr marL="864000" indent="-216000">
              <a:lnSpc>
                <a:spcPct val="108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63229696-ACA4-4F51-9703-BF484C61555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34988" y="584684"/>
            <a:ext cx="3622675" cy="277764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3" name="Bildplatzhalter 4">
            <a:extLst>
              <a:ext uri="{FF2B5EF4-FFF2-40B4-BE49-F238E27FC236}">
                <a16:creationId xmlns:a16="http://schemas.microsoft.com/office/drawing/2014/main" id="{61C0B818-2BEB-4073-9963-0504D1649E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294285" y="584684"/>
            <a:ext cx="3610227" cy="277764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4" name="Bildplatzhalter 4">
            <a:extLst>
              <a:ext uri="{FF2B5EF4-FFF2-40B4-BE49-F238E27FC236}">
                <a16:creationId xmlns:a16="http://schemas.microsoft.com/office/drawing/2014/main" id="{96D75994-F54D-48BC-B545-9E31EFD92BE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041136" y="584684"/>
            <a:ext cx="3610227" cy="277764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5" name="Textplatzhalter 16">
            <a:extLst>
              <a:ext uri="{FF2B5EF4-FFF2-40B4-BE49-F238E27FC236}">
                <a16:creationId xmlns:a16="http://schemas.microsoft.com/office/drawing/2014/main" id="{09448057-5B77-4F6C-8ED5-F7160EEBC59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037513" y="3609019"/>
            <a:ext cx="3598764" cy="2809516"/>
          </a:xfrm>
        </p:spPr>
        <p:txBody>
          <a:bodyPr/>
          <a:lstStyle>
            <a:lvl1pPr>
              <a:lnSpc>
                <a:spcPct val="108000"/>
              </a:lnSpc>
              <a:defRPr sz="1400"/>
            </a:lvl1pPr>
            <a:lvl2pPr marL="216000" indent="-216000">
              <a:lnSpc>
                <a:spcPct val="108000"/>
              </a:lnSpc>
              <a:defRPr sz="1400"/>
            </a:lvl2pPr>
            <a:lvl3pPr marL="432000" indent="-216000">
              <a:lnSpc>
                <a:spcPct val="108000"/>
              </a:lnSpc>
              <a:defRPr sz="1400"/>
            </a:lvl3pPr>
            <a:lvl4pPr marL="648000" indent="-216000">
              <a:lnSpc>
                <a:spcPct val="108000"/>
              </a:lnSpc>
              <a:defRPr sz="1400"/>
            </a:lvl4pPr>
            <a:lvl5pPr marL="864000" indent="-216000">
              <a:lnSpc>
                <a:spcPct val="108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45052822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270">
          <p15:clr>
            <a:srgbClr val="FBAE40"/>
          </p15:clr>
        </p15:guide>
        <p15:guide id="2" orient="horz" pos="2118">
          <p15:clr>
            <a:srgbClr val="FBAE40"/>
          </p15:clr>
        </p15:guide>
        <p15:guide id="3" orient="horz" pos="4043">
          <p15:clr>
            <a:srgbClr val="FBAE40"/>
          </p15:clr>
        </p15:guide>
        <p15:guide id="4" orient="horz" pos="368">
          <p15:clr>
            <a:srgbClr val="FBAE40"/>
          </p15:clr>
        </p15:guide>
        <p15:guide id="5" pos="2619">
          <p15:clr>
            <a:srgbClr val="FBAE40"/>
          </p15:clr>
        </p15:guide>
        <p15:guide id="6" pos="337">
          <p15:clr>
            <a:srgbClr val="FBAE40"/>
          </p15:clr>
        </p15:guide>
        <p15:guide id="7" pos="2702">
          <p15:clr>
            <a:srgbClr val="FBAE40"/>
          </p15:clr>
        </p15:guide>
        <p15:guide id="8" pos="7336">
          <p15:clr>
            <a:srgbClr val="FBAE40"/>
          </p15:clr>
        </p15:guide>
        <p15:guide id="9" pos="5063">
          <p15:clr>
            <a:srgbClr val="FBAE40"/>
          </p15:clr>
        </p15:guide>
        <p15:guide id="10" pos="4979">
          <p15:clr>
            <a:srgbClr val="FBAE40"/>
          </p15:clr>
        </p15:guide>
      </p15:sldGuideLst>
    </p:ext>
  </p:extLs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er Bilder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1014B-A06B-49DE-B7AC-63971F6B96D7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8" name="Textplatzhalter 16">
            <a:extLst>
              <a:ext uri="{FF2B5EF4-FFF2-40B4-BE49-F238E27FC236}">
                <a16:creationId xmlns:a16="http://schemas.microsoft.com/office/drawing/2014/main" id="{DF0BC6F3-C6AA-46AD-8EA1-BAFE30CC91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51113" y="584200"/>
            <a:ext cx="2664817" cy="5690270"/>
          </a:xfrm>
        </p:spPr>
        <p:txBody>
          <a:bodyPr anchor="ctr"/>
          <a:lstStyle>
            <a:lvl1pPr>
              <a:lnSpc>
                <a:spcPct val="108000"/>
              </a:lnSpc>
              <a:defRPr sz="1400"/>
            </a:lvl1pPr>
            <a:lvl2pPr marL="216000" indent="-216000">
              <a:lnSpc>
                <a:spcPct val="108000"/>
              </a:lnSpc>
              <a:defRPr sz="1400"/>
            </a:lvl2pPr>
            <a:lvl3pPr marL="432000" indent="-216000">
              <a:lnSpc>
                <a:spcPct val="108000"/>
              </a:lnSpc>
              <a:defRPr sz="1400"/>
            </a:lvl3pPr>
            <a:lvl4pPr marL="648000" indent="-216000">
              <a:lnSpc>
                <a:spcPct val="108000"/>
              </a:lnSpc>
              <a:defRPr sz="1400"/>
            </a:lvl4pPr>
            <a:lvl5pPr marL="864000" indent="-216000">
              <a:lnSpc>
                <a:spcPct val="108000"/>
              </a:lnSpc>
              <a:defRPr sz="1400"/>
            </a:lvl5pPr>
            <a:lvl6pPr marL="216000" indent="-216000">
              <a:lnSpc>
                <a:spcPct val="108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3283C3B8-4DFA-49C0-B021-CB0D9481CF4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96000" y="584200"/>
            <a:ext cx="3600000" cy="27727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3" name="Bildplatzhalter 4">
            <a:extLst>
              <a:ext uri="{FF2B5EF4-FFF2-40B4-BE49-F238E27FC236}">
                <a16:creationId xmlns:a16="http://schemas.microsoft.com/office/drawing/2014/main" id="{F2C5D61B-00D5-48F1-961D-FE331B1627C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301647" y="3501008"/>
            <a:ext cx="3600000" cy="27727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4" name="Bildplatzhalter 4">
            <a:extLst>
              <a:ext uri="{FF2B5EF4-FFF2-40B4-BE49-F238E27FC236}">
                <a16:creationId xmlns:a16="http://schemas.microsoft.com/office/drawing/2014/main" id="{0AAEB8C3-8198-4C5D-841C-E2D5F3D0E5A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045900" y="3501008"/>
            <a:ext cx="3600000" cy="27727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DF8E4FED-B666-455C-AF42-09BBFAF8DB4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045900" y="584200"/>
            <a:ext cx="3600000" cy="27727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3628973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68">
          <p15:clr>
            <a:srgbClr val="FBAE40"/>
          </p15:clr>
        </p15:guide>
        <p15:guide id="2" orient="horz" pos="3952">
          <p15:clr>
            <a:srgbClr val="FBAE40"/>
          </p15:clr>
        </p15:guide>
        <p15:guide id="4" pos="7336">
          <p15:clr>
            <a:srgbClr val="FBAE40"/>
          </p15:clr>
        </p15:guide>
        <p15:guide id="6" pos="345">
          <p15:clr>
            <a:srgbClr val="FBAE40"/>
          </p15:clr>
        </p15:guide>
        <p15:guide id="7" pos="2702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ünf Bilder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93B9F-BAD5-4F72-AE55-087E4577E493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7" name="Textplatzhalter 16">
            <a:extLst>
              <a:ext uri="{FF2B5EF4-FFF2-40B4-BE49-F238E27FC236}">
                <a16:creationId xmlns:a16="http://schemas.microsoft.com/office/drawing/2014/main" id="{CDF117C9-D89B-4905-A5A0-2D0F1A7C1F3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43538" y="4529137"/>
            <a:ext cx="2113324" cy="1889125"/>
          </a:xfrm>
        </p:spPr>
        <p:txBody>
          <a:bodyPr/>
          <a:lstStyle>
            <a:lvl1pPr>
              <a:lnSpc>
                <a:spcPct val="117000"/>
              </a:lnSpc>
              <a:defRPr sz="1400"/>
            </a:lvl1pPr>
            <a:lvl2pPr marL="216000" indent="-216000">
              <a:lnSpc>
                <a:spcPct val="117000"/>
              </a:lnSpc>
              <a:defRPr sz="1400"/>
            </a:lvl2pPr>
            <a:lvl3pPr marL="432000" indent="-216000">
              <a:lnSpc>
                <a:spcPct val="117000"/>
              </a:lnSpc>
              <a:defRPr sz="1400"/>
            </a:lvl3pPr>
            <a:lvl4pPr marL="648000" indent="-216000">
              <a:lnSpc>
                <a:spcPct val="117000"/>
              </a:lnSpc>
              <a:defRPr sz="1400"/>
            </a:lvl4pPr>
            <a:lvl5pPr marL="864000" indent="-216000">
              <a:lnSpc>
                <a:spcPct val="117000"/>
              </a:lnSpc>
              <a:defRPr sz="1400"/>
            </a:lvl5pPr>
            <a:lvl6pPr marL="216000" indent="-216000">
              <a:lnSpc>
                <a:spcPct val="117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63229696-ACA4-4F51-9703-BF484C61555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34988" y="1508416"/>
            <a:ext cx="2121874" cy="275443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5" name="Bildplatzhalter 4">
            <a:extLst>
              <a:ext uri="{FF2B5EF4-FFF2-40B4-BE49-F238E27FC236}">
                <a16:creationId xmlns:a16="http://schemas.microsoft.com/office/drawing/2014/main" id="{440063FD-2C92-4D42-B1A2-EA82BEBB5EE7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2782248" y="1508416"/>
            <a:ext cx="2121874" cy="275443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6" name="Bildplatzhalter 4">
            <a:extLst>
              <a:ext uri="{FF2B5EF4-FFF2-40B4-BE49-F238E27FC236}">
                <a16:creationId xmlns:a16="http://schemas.microsoft.com/office/drawing/2014/main" id="{6467BB9A-5244-40C4-8024-19FEDD14B501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029508" y="1508416"/>
            <a:ext cx="2121874" cy="275443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7" name="Bildplatzhalter 4">
            <a:extLst>
              <a:ext uri="{FF2B5EF4-FFF2-40B4-BE49-F238E27FC236}">
                <a16:creationId xmlns:a16="http://schemas.microsoft.com/office/drawing/2014/main" id="{1D2FDDDE-67BF-42B6-818C-95EC23E85932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7276768" y="1508416"/>
            <a:ext cx="2121874" cy="275443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8" name="Bildplatzhalter 4">
            <a:extLst>
              <a:ext uri="{FF2B5EF4-FFF2-40B4-BE49-F238E27FC236}">
                <a16:creationId xmlns:a16="http://schemas.microsoft.com/office/drawing/2014/main" id="{D89DC0BC-155F-4CEB-8587-1204CDB07CB1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9524026" y="1508416"/>
            <a:ext cx="2121874" cy="275443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9" name="Textplatzhalter 16">
            <a:extLst>
              <a:ext uri="{FF2B5EF4-FFF2-40B4-BE49-F238E27FC236}">
                <a16:creationId xmlns:a16="http://schemas.microsoft.com/office/drawing/2014/main" id="{2B3665A0-B00A-44D2-B58A-35E8FDA6A77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2779713" y="4529137"/>
            <a:ext cx="2125049" cy="1889125"/>
          </a:xfrm>
        </p:spPr>
        <p:txBody>
          <a:bodyPr/>
          <a:lstStyle>
            <a:lvl1pPr>
              <a:lnSpc>
                <a:spcPct val="117000"/>
              </a:lnSpc>
              <a:defRPr sz="1400"/>
            </a:lvl1pPr>
            <a:lvl2pPr marL="216000" indent="-216000">
              <a:lnSpc>
                <a:spcPct val="117000"/>
              </a:lnSpc>
              <a:defRPr sz="1400"/>
            </a:lvl2pPr>
            <a:lvl3pPr marL="432000" indent="-216000">
              <a:lnSpc>
                <a:spcPct val="117000"/>
              </a:lnSpc>
              <a:defRPr sz="1400"/>
            </a:lvl3pPr>
            <a:lvl4pPr marL="648000" indent="-216000">
              <a:lnSpc>
                <a:spcPct val="117000"/>
              </a:lnSpc>
              <a:defRPr sz="1400"/>
            </a:lvl4pPr>
            <a:lvl5pPr marL="864000" indent="-216000">
              <a:lnSpc>
                <a:spcPct val="117000"/>
              </a:lnSpc>
              <a:defRPr sz="1400"/>
            </a:lvl5pPr>
            <a:lvl6pPr marL="216000" indent="-216000">
              <a:lnSpc>
                <a:spcPct val="117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30" name="Textplatzhalter 16">
            <a:extLst>
              <a:ext uri="{FF2B5EF4-FFF2-40B4-BE49-F238E27FC236}">
                <a16:creationId xmlns:a16="http://schemas.microsoft.com/office/drawing/2014/main" id="{9B616786-626B-4E22-AD14-A92B5C964E5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027613" y="4529137"/>
            <a:ext cx="2125049" cy="1889125"/>
          </a:xfrm>
        </p:spPr>
        <p:txBody>
          <a:bodyPr/>
          <a:lstStyle>
            <a:lvl1pPr>
              <a:lnSpc>
                <a:spcPct val="117000"/>
              </a:lnSpc>
              <a:defRPr sz="1400"/>
            </a:lvl1pPr>
            <a:lvl2pPr marL="216000" indent="-216000">
              <a:lnSpc>
                <a:spcPct val="117000"/>
              </a:lnSpc>
              <a:defRPr sz="1400"/>
            </a:lvl2pPr>
            <a:lvl3pPr marL="432000" indent="-216000">
              <a:lnSpc>
                <a:spcPct val="117000"/>
              </a:lnSpc>
              <a:defRPr sz="1400"/>
            </a:lvl3pPr>
            <a:lvl4pPr marL="648000" indent="-216000">
              <a:lnSpc>
                <a:spcPct val="117000"/>
              </a:lnSpc>
              <a:defRPr sz="1400"/>
            </a:lvl4pPr>
            <a:lvl5pPr marL="864000" indent="-216000">
              <a:lnSpc>
                <a:spcPct val="117000"/>
              </a:lnSpc>
              <a:defRPr sz="1400"/>
            </a:lvl5pPr>
            <a:lvl6pPr marL="216000" indent="-216000">
              <a:lnSpc>
                <a:spcPct val="117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31" name="Textplatzhalter 16">
            <a:extLst>
              <a:ext uri="{FF2B5EF4-FFF2-40B4-BE49-F238E27FC236}">
                <a16:creationId xmlns:a16="http://schemas.microsoft.com/office/drawing/2014/main" id="{E6FCF680-3050-4529-9BB2-215BDF42F400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7267575" y="4529137"/>
            <a:ext cx="2124000" cy="1889125"/>
          </a:xfrm>
        </p:spPr>
        <p:txBody>
          <a:bodyPr/>
          <a:lstStyle>
            <a:lvl1pPr>
              <a:lnSpc>
                <a:spcPct val="117000"/>
              </a:lnSpc>
              <a:defRPr sz="1400"/>
            </a:lvl1pPr>
            <a:lvl2pPr marL="216000" indent="-216000">
              <a:lnSpc>
                <a:spcPct val="117000"/>
              </a:lnSpc>
              <a:defRPr sz="1400"/>
            </a:lvl2pPr>
            <a:lvl3pPr marL="432000" indent="-216000">
              <a:lnSpc>
                <a:spcPct val="117000"/>
              </a:lnSpc>
              <a:defRPr sz="1400"/>
            </a:lvl3pPr>
            <a:lvl4pPr marL="648000" indent="-216000">
              <a:lnSpc>
                <a:spcPct val="117000"/>
              </a:lnSpc>
              <a:defRPr sz="1400"/>
            </a:lvl4pPr>
            <a:lvl5pPr marL="864000" indent="-216000">
              <a:lnSpc>
                <a:spcPct val="117000"/>
              </a:lnSpc>
              <a:defRPr sz="1400"/>
            </a:lvl5pPr>
            <a:lvl6pPr marL="216000" indent="-216000">
              <a:lnSpc>
                <a:spcPct val="117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32" name="Textplatzhalter 16">
            <a:extLst>
              <a:ext uri="{FF2B5EF4-FFF2-40B4-BE49-F238E27FC236}">
                <a16:creationId xmlns:a16="http://schemas.microsoft.com/office/drawing/2014/main" id="{9859DCA0-03B4-4F8B-96CD-25DDD7AF6B03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9523413" y="4529137"/>
            <a:ext cx="2125049" cy="1889125"/>
          </a:xfrm>
        </p:spPr>
        <p:txBody>
          <a:bodyPr/>
          <a:lstStyle>
            <a:lvl1pPr>
              <a:lnSpc>
                <a:spcPct val="117000"/>
              </a:lnSpc>
              <a:defRPr sz="1400"/>
            </a:lvl1pPr>
            <a:lvl2pPr marL="216000" indent="-216000">
              <a:lnSpc>
                <a:spcPct val="117000"/>
              </a:lnSpc>
              <a:defRPr sz="1400"/>
            </a:lvl2pPr>
            <a:lvl3pPr marL="432000" indent="-216000">
              <a:lnSpc>
                <a:spcPct val="117000"/>
              </a:lnSpc>
              <a:defRPr sz="1400"/>
            </a:lvl3pPr>
            <a:lvl4pPr marL="648000" indent="-216000">
              <a:lnSpc>
                <a:spcPct val="117000"/>
              </a:lnSpc>
              <a:defRPr sz="1400"/>
            </a:lvl4pPr>
            <a:lvl5pPr marL="864000" indent="-216000">
              <a:lnSpc>
                <a:spcPct val="117000"/>
              </a:lnSpc>
              <a:defRPr sz="1400"/>
            </a:lvl5pPr>
            <a:lvl6pPr marL="216000" indent="-216000">
              <a:lnSpc>
                <a:spcPct val="117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8CF96AA-B7FF-42B7-B3D1-757EFB0BC09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87488" y="493295"/>
            <a:ext cx="9218228" cy="848226"/>
          </a:xfrm>
        </p:spPr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7094772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691">
          <p15:clr>
            <a:srgbClr val="FBAE40"/>
          </p15:clr>
        </p15:guide>
        <p15:guide id="3" orient="horz" pos="4043">
          <p15:clr>
            <a:srgbClr val="FBAE40"/>
          </p15:clr>
        </p15:guide>
        <p15:guide id="4" orient="horz" pos="944">
          <p15:clr>
            <a:srgbClr val="FBAE40"/>
          </p15:clr>
        </p15:guide>
        <p15:guide id="5" pos="1679">
          <p15:clr>
            <a:srgbClr val="FBAE40"/>
          </p15:clr>
        </p15:guide>
        <p15:guide id="6" pos="337">
          <p15:clr>
            <a:srgbClr val="FBAE40"/>
          </p15:clr>
        </p15:guide>
        <p15:guide id="7" pos="1751">
          <p15:clr>
            <a:srgbClr val="FBAE40"/>
          </p15:clr>
        </p15:guide>
        <p15:guide id="8" pos="7336">
          <p15:clr>
            <a:srgbClr val="FBAE40"/>
          </p15:clr>
        </p15:guide>
        <p15:guide id="9" pos="4578">
          <p15:clr>
            <a:srgbClr val="FBAE40"/>
          </p15:clr>
        </p15:guide>
        <p15:guide id="10" pos="4509">
          <p15:clr>
            <a:srgbClr val="FBAE40"/>
          </p15:clr>
        </p15:guide>
        <p15:guide id="11" orient="horz" pos="2850">
          <p15:clr>
            <a:srgbClr val="FBAE40"/>
          </p15:clr>
        </p15:guide>
        <p15:guide id="12" pos="3092">
          <p15:clr>
            <a:srgbClr val="FBAE40"/>
          </p15:clr>
        </p15:guide>
        <p15:guide id="13" pos="3164">
          <p15:clr>
            <a:srgbClr val="FBAE40"/>
          </p15:clr>
        </p15:guide>
        <p15:guide id="14" pos="5927">
          <p15:clr>
            <a:srgbClr val="FBAE40"/>
          </p15:clr>
        </p15:guide>
        <p15:guide id="15" pos="5999">
          <p15:clr>
            <a:srgbClr val="FBAE40"/>
          </p15:clr>
        </p15:guide>
      </p15:sldGuideLst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hs Bilder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ildplatzhalter 4">
            <a:extLst>
              <a:ext uri="{FF2B5EF4-FFF2-40B4-BE49-F238E27FC236}">
                <a16:creationId xmlns:a16="http://schemas.microsoft.com/office/drawing/2014/main" id="{64409250-64E5-4189-B25D-03288E9150DF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534988" y="3825044"/>
            <a:ext cx="3622675" cy="1618248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9" name="Bildplatzhalter 4">
            <a:extLst>
              <a:ext uri="{FF2B5EF4-FFF2-40B4-BE49-F238E27FC236}">
                <a16:creationId xmlns:a16="http://schemas.microsoft.com/office/drawing/2014/main" id="{681DFFCF-7498-4E8B-8420-E887B9B2DC4B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4294285" y="3825044"/>
            <a:ext cx="3610227" cy="1618248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0" name="Bildplatzhalter 4">
            <a:extLst>
              <a:ext uri="{FF2B5EF4-FFF2-40B4-BE49-F238E27FC236}">
                <a16:creationId xmlns:a16="http://schemas.microsoft.com/office/drawing/2014/main" id="{548E3796-0490-4E76-93A8-994EE7C8C932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8041136" y="3825044"/>
            <a:ext cx="3610227" cy="1618248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93B9F-BAD5-4F72-AE55-087E4577E493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7" name="Textplatzhalter 16">
            <a:extLst>
              <a:ext uri="{FF2B5EF4-FFF2-40B4-BE49-F238E27FC236}">
                <a16:creationId xmlns:a16="http://schemas.microsoft.com/office/drawing/2014/main" id="{CDF117C9-D89B-4905-A5A0-2D0F1A7C1F3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47436" y="2785313"/>
            <a:ext cx="3599999" cy="763930"/>
          </a:xfrm>
        </p:spPr>
        <p:txBody>
          <a:bodyPr/>
          <a:lstStyle>
            <a:lvl1pPr>
              <a:lnSpc>
                <a:spcPct val="117000"/>
              </a:lnSpc>
              <a:defRPr sz="1400"/>
            </a:lvl1pPr>
            <a:lvl2pPr marL="216000" indent="-216000">
              <a:lnSpc>
                <a:spcPct val="117000"/>
              </a:lnSpc>
              <a:defRPr sz="1400"/>
            </a:lvl2pPr>
            <a:lvl3pPr marL="432000" indent="-216000">
              <a:lnSpc>
                <a:spcPct val="117000"/>
              </a:lnSpc>
              <a:defRPr sz="1400"/>
            </a:lvl3pPr>
            <a:lvl4pPr marL="648000" indent="-216000">
              <a:lnSpc>
                <a:spcPct val="117000"/>
              </a:lnSpc>
              <a:defRPr sz="1400"/>
            </a:lvl4pPr>
            <a:lvl5pPr marL="864000" indent="-216000">
              <a:lnSpc>
                <a:spcPct val="117000"/>
              </a:lnSpc>
              <a:defRPr sz="1400"/>
            </a:lvl5pPr>
            <a:lvl6pPr marL="216000" indent="-216000">
              <a:lnSpc>
                <a:spcPct val="117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8" name="Textplatzhalter 16">
            <a:extLst>
              <a:ext uri="{FF2B5EF4-FFF2-40B4-BE49-F238E27FC236}">
                <a16:creationId xmlns:a16="http://schemas.microsoft.com/office/drawing/2014/main" id="{DF0BC6F3-C6AA-46AD-8EA1-BAFE30CC91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294287" y="2785312"/>
            <a:ext cx="3598764" cy="764004"/>
          </a:xfrm>
        </p:spPr>
        <p:txBody>
          <a:bodyPr/>
          <a:lstStyle>
            <a:lvl1pPr>
              <a:lnSpc>
                <a:spcPct val="117000"/>
              </a:lnSpc>
              <a:defRPr sz="1400"/>
            </a:lvl1pPr>
            <a:lvl2pPr marL="216000" indent="-216000">
              <a:lnSpc>
                <a:spcPct val="117000"/>
              </a:lnSpc>
              <a:defRPr sz="1400"/>
            </a:lvl2pPr>
            <a:lvl3pPr marL="432000" indent="-216000">
              <a:lnSpc>
                <a:spcPct val="117000"/>
              </a:lnSpc>
              <a:defRPr sz="1400"/>
            </a:lvl3pPr>
            <a:lvl4pPr marL="648000" indent="-216000">
              <a:lnSpc>
                <a:spcPct val="117000"/>
              </a:lnSpc>
              <a:defRPr sz="1400"/>
            </a:lvl4pPr>
            <a:lvl5pPr marL="864000" indent="-216000">
              <a:lnSpc>
                <a:spcPct val="117000"/>
              </a:lnSpc>
              <a:defRPr sz="1400"/>
            </a:lvl5pPr>
            <a:lvl6pPr marL="216000" indent="-216000">
              <a:lnSpc>
                <a:spcPct val="117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63229696-ACA4-4F51-9703-BF484C61555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34988" y="1046747"/>
            <a:ext cx="3622675" cy="1618248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3" name="Bildplatzhalter 4">
            <a:extLst>
              <a:ext uri="{FF2B5EF4-FFF2-40B4-BE49-F238E27FC236}">
                <a16:creationId xmlns:a16="http://schemas.microsoft.com/office/drawing/2014/main" id="{61C0B818-2BEB-4073-9963-0504D1649E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294285" y="1046747"/>
            <a:ext cx="3610227" cy="1618248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4" name="Bildplatzhalter 4">
            <a:extLst>
              <a:ext uri="{FF2B5EF4-FFF2-40B4-BE49-F238E27FC236}">
                <a16:creationId xmlns:a16="http://schemas.microsoft.com/office/drawing/2014/main" id="{96D75994-F54D-48BC-B545-9E31EFD92BE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041136" y="1046747"/>
            <a:ext cx="3610227" cy="1618248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5" name="Textplatzhalter 16">
            <a:extLst>
              <a:ext uri="{FF2B5EF4-FFF2-40B4-BE49-F238E27FC236}">
                <a16:creationId xmlns:a16="http://schemas.microsoft.com/office/drawing/2014/main" id="{09448057-5B77-4F6C-8ED5-F7160EEBC59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046147" y="2785312"/>
            <a:ext cx="3590130" cy="764004"/>
          </a:xfrm>
        </p:spPr>
        <p:txBody>
          <a:bodyPr/>
          <a:lstStyle>
            <a:lvl1pPr>
              <a:lnSpc>
                <a:spcPct val="117000"/>
              </a:lnSpc>
              <a:defRPr sz="1400"/>
            </a:lvl1pPr>
            <a:lvl2pPr marL="216000" indent="-216000">
              <a:lnSpc>
                <a:spcPct val="117000"/>
              </a:lnSpc>
              <a:defRPr sz="1400"/>
            </a:lvl2pPr>
            <a:lvl3pPr marL="432000" indent="-216000">
              <a:lnSpc>
                <a:spcPct val="117000"/>
              </a:lnSpc>
              <a:defRPr sz="1400"/>
            </a:lvl3pPr>
            <a:lvl4pPr marL="648000" indent="-216000">
              <a:lnSpc>
                <a:spcPct val="117000"/>
              </a:lnSpc>
              <a:defRPr sz="1400"/>
            </a:lvl4pPr>
            <a:lvl5pPr marL="864000" indent="-216000">
              <a:lnSpc>
                <a:spcPct val="117000"/>
              </a:lnSpc>
              <a:defRPr sz="1400"/>
            </a:lvl5pPr>
            <a:lvl6pPr marL="216000" indent="-216000">
              <a:lnSpc>
                <a:spcPct val="117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21" name="Textplatzhalter 16">
            <a:extLst>
              <a:ext uri="{FF2B5EF4-FFF2-40B4-BE49-F238E27FC236}">
                <a16:creationId xmlns:a16="http://schemas.microsoft.com/office/drawing/2014/main" id="{B4019FE9-92BF-4440-9E7E-DDE2AA26A4EC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543889" y="5569938"/>
            <a:ext cx="3613774" cy="763930"/>
          </a:xfrm>
        </p:spPr>
        <p:txBody>
          <a:bodyPr/>
          <a:lstStyle>
            <a:lvl1pPr>
              <a:lnSpc>
                <a:spcPct val="117000"/>
              </a:lnSpc>
              <a:defRPr sz="1400"/>
            </a:lvl1pPr>
            <a:lvl2pPr marL="216000" indent="-216000">
              <a:lnSpc>
                <a:spcPct val="117000"/>
              </a:lnSpc>
              <a:defRPr sz="1400"/>
            </a:lvl2pPr>
            <a:lvl3pPr marL="432000" indent="-216000">
              <a:lnSpc>
                <a:spcPct val="117000"/>
              </a:lnSpc>
              <a:defRPr sz="1400"/>
            </a:lvl3pPr>
            <a:lvl4pPr marL="648000" indent="-216000">
              <a:lnSpc>
                <a:spcPct val="117000"/>
              </a:lnSpc>
              <a:defRPr sz="1400"/>
            </a:lvl4pPr>
            <a:lvl5pPr marL="864000" indent="-216000">
              <a:lnSpc>
                <a:spcPct val="117000"/>
              </a:lnSpc>
              <a:defRPr sz="1400"/>
            </a:lvl5pPr>
            <a:lvl6pPr marL="216000" indent="-216000">
              <a:lnSpc>
                <a:spcPct val="117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22" name="Textplatzhalter 16">
            <a:extLst>
              <a:ext uri="{FF2B5EF4-FFF2-40B4-BE49-F238E27FC236}">
                <a16:creationId xmlns:a16="http://schemas.microsoft.com/office/drawing/2014/main" id="{17138E11-D365-4974-9084-9F22E0611EF6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4302921" y="5569938"/>
            <a:ext cx="3598764" cy="764004"/>
          </a:xfrm>
        </p:spPr>
        <p:txBody>
          <a:bodyPr/>
          <a:lstStyle>
            <a:lvl1pPr>
              <a:lnSpc>
                <a:spcPct val="117000"/>
              </a:lnSpc>
              <a:defRPr sz="1400"/>
            </a:lvl1pPr>
            <a:lvl2pPr marL="216000" indent="-216000">
              <a:lnSpc>
                <a:spcPct val="117000"/>
              </a:lnSpc>
              <a:defRPr sz="1400"/>
            </a:lvl2pPr>
            <a:lvl3pPr marL="432000" indent="-216000">
              <a:lnSpc>
                <a:spcPct val="117000"/>
              </a:lnSpc>
              <a:defRPr sz="1400"/>
            </a:lvl3pPr>
            <a:lvl4pPr marL="648000" indent="-216000">
              <a:lnSpc>
                <a:spcPct val="117000"/>
              </a:lnSpc>
              <a:defRPr sz="1400"/>
            </a:lvl4pPr>
            <a:lvl5pPr marL="864000" indent="-216000">
              <a:lnSpc>
                <a:spcPct val="117000"/>
              </a:lnSpc>
              <a:defRPr sz="1400"/>
            </a:lvl5pPr>
            <a:lvl6pPr marL="216000" indent="-216000">
              <a:lnSpc>
                <a:spcPct val="117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23" name="Textplatzhalter 16">
            <a:extLst>
              <a:ext uri="{FF2B5EF4-FFF2-40B4-BE49-F238E27FC236}">
                <a16:creationId xmlns:a16="http://schemas.microsoft.com/office/drawing/2014/main" id="{2253C73E-CBF1-4BFB-93EB-D4594C8DF4EC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8046147" y="5569938"/>
            <a:ext cx="3598764" cy="764004"/>
          </a:xfrm>
        </p:spPr>
        <p:txBody>
          <a:bodyPr/>
          <a:lstStyle>
            <a:lvl1pPr>
              <a:lnSpc>
                <a:spcPct val="117000"/>
              </a:lnSpc>
              <a:defRPr sz="1400"/>
            </a:lvl1pPr>
            <a:lvl2pPr marL="216000" indent="-216000">
              <a:lnSpc>
                <a:spcPct val="117000"/>
              </a:lnSpc>
              <a:defRPr sz="1400"/>
            </a:lvl2pPr>
            <a:lvl3pPr marL="432000" indent="-216000">
              <a:lnSpc>
                <a:spcPct val="117000"/>
              </a:lnSpc>
              <a:defRPr sz="1400"/>
            </a:lvl3pPr>
            <a:lvl4pPr marL="648000" indent="-216000">
              <a:lnSpc>
                <a:spcPct val="117000"/>
              </a:lnSpc>
              <a:defRPr sz="1400"/>
            </a:lvl4pPr>
            <a:lvl5pPr marL="864000" indent="-216000">
              <a:lnSpc>
                <a:spcPct val="117000"/>
              </a:lnSpc>
              <a:defRPr sz="1400"/>
            </a:lvl5pPr>
            <a:lvl6pPr marL="216000" indent="-216000">
              <a:lnSpc>
                <a:spcPct val="117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B52248A4-8352-478D-BDF5-FA3D2AE3921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87488" y="493295"/>
            <a:ext cx="9218228" cy="487433"/>
          </a:xfrm>
        </p:spPr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726362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403">
          <p15:clr>
            <a:srgbClr val="FBAE40"/>
          </p15:clr>
        </p15:guide>
        <p15:guide id="2" orient="horz" pos="1686">
          <p15:clr>
            <a:srgbClr val="FBAE40"/>
          </p15:clr>
        </p15:guide>
        <p15:guide id="3" orient="horz" pos="4040">
          <p15:clr>
            <a:srgbClr val="FBAE40"/>
          </p15:clr>
        </p15:guide>
        <p15:guide id="4" orient="horz" pos="368">
          <p15:clr>
            <a:srgbClr val="FBAE40"/>
          </p15:clr>
        </p15:guide>
        <p15:guide id="5" pos="2619">
          <p15:clr>
            <a:srgbClr val="FBAE40"/>
          </p15:clr>
        </p15:guide>
        <p15:guide id="6" pos="337">
          <p15:clr>
            <a:srgbClr val="FBAE40"/>
          </p15:clr>
        </p15:guide>
        <p15:guide id="7" pos="2702">
          <p15:clr>
            <a:srgbClr val="FBAE40"/>
          </p15:clr>
        </p15:guide>
        <p15:guide id="8" pos="7336">
          <p15:clr>
            <a:srgbClr val="FBAE40"/>
          </p15:clr>
        </p15:guide>
        <p15:guide id="9" pos="5063">
          <p15:clr>
            <a:srgbClr val="FBAE40"/>
          </p15:clr>
        </p15:guide>
        <p15:guide id="10" pos="4979">
          <p15:clr>
            <a:srgbClr val="FBAE40"/>
          </p15:clr>
        </p15:guide>
        <p15:guide id="11" orient="horz" pos="3429">
          <p15:clr>
            <a:srgbClr val="FBAE4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ontak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94875-4DA7-4B89-B587-B27F5F6125B9}" type="datetimeyyyy">
              <a:rPr lang="de-CH" smtClean="0"/>
              <a:t>2026</a:t>
            </a:fld>
            <a:endParaRPr lang="de-CH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0" name="Textplatzhalter 2">
            <a:extLst>
              <a:ext uri="{FF2B5EF4-FFF2-40B4-BE49-F238E27FC236}">
                <a16:creationId xmlns:a16="http://schemas.microsoft.com/office/drawing/2014/main" id="{5578AA81-C437-4627-B968-9592A9319D1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01290" y="1858879"/>
            <a:ext cx="6406398" cy="3406325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08000"/>
              </a:lnSpc>
              <a:defRPr sz="2100" spc="40" baseline="0"/>
            </a:lvl1pPr>
            <a:lvl2pPr>
              <a:lnSpc>
                <a:spcPct val="108000"/>
              </a:lnSpc>
              <a:defRPr sz="2100" spc="40" baseline="0"/>
            </a:lvl2pPr>
            <a:lvl3pPr>
              <a:lnSpc>
                <a:spcPct val="108000"/>
              </a:lnSpc>
              <a:defRPr sz="2100" spc="40" baseline="0"/>
            </a:lvl3pPr>
            <a:lvl4pPr>
              <a:lnSpc>
                <a:spcPct val="108000"/>
              </a:lnSpc>
              <a:defRPr sz="2100" spc="40" baseline="0"/>
            </a:lvl4pPr>
            <a:lvl5pPr>
              <a:lnSpc>
                <a:spcPct val="108000"/>
              </a:lnSpc>
              <a:defRPr sz="2100" spc="40" baseline="0"/>
            </a:lvl5pPr>
            <a:lvl6pPr>
              <a:lnSpc>
                <a:spcPct val="108000"/>
              </a:lnSpc>
              <a:defRPr sz="21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  <a:p>
            <a:pPr lvl="1"/>
            <a:r>
              <a:rPr lang="de-CH" noProof="0"/>
              <a:t>Zweite Ebene</a:t>
            </a:r>
          </a:p>
          <a:p>
            <a:pPr lvl="2"/>
            <a:r>
              <a:rPr lang="de-CH" noProof="0"/>
              <a:t>Dritte Ebene</a:t>
            </a:r>
          </a:p>
          <a:p>
            <a:pPr lvl="3"/>
            <a:r>
              <a:rPr lang="de-CH" noProof="0"/>
              <a:t>Vierte Ebene</a:t>
            </a:r>
          </a:p>
          <a:p>
            <a:pPr lvl="4"/>
            <a:r>
              <a:rPr lang="de-CH" noProof="0"/>
              <a:t>Fünfte Ebene</a:t>
            </a:r>
          </a:p>
          <a:p>
            <a:pPr lvl="5"/>
            <a:r>
              <a:rPr lang="de-CH" noProof="0"/>
              <a:t>Sechste Ebene</a:t>
            </a:r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0C630BFD-331A-403A-85C7-C5A4F6E1DB9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484312" y="1907005"/>
            <a:ext cx="2269541" cy="298383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B03346D9-FB45-4867-A396-ED89DA22280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295775" y="5588668"/>
            <a:ext cx="6411913" cy="829595"/>
          </a:xfrm>
        </p:spPr>
        <p:txBody>
          <a:bodyPr/>
          <a:lstStyle>
            <a:lvl1pPr>
              <a:lnSpc>
                <a:spcPct val="114000"/>
              </a:lnSpc>
              <a:defRPr sz="1400" spc="40" baseline="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1CCC01BC-AAA0-4D9D-9FD8-BCEC08761D5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9973107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932">
          <p15:clr>
            <a:srgbClr val="FBAE40"/>
          </p15:clr>
        </p15:guide>
        <p15:guide id="2" pos="6745">
          <p15:clr>
            <a:srgbClr val="FBAE40"/>
          </p15:clr>
        </p15:guide>
        <p15:guide id="3" orient="horz" pos="4043">
          <p15:clr>
            <a:srgbClr val="FBAE40"/>
          </p15:clr>
        </p15:guide>
        <p15:guide id="4" orient="horz" pos="1410">
          <p15:clr>
            <a:srgbClr val="FBAE40"/>
          </p15:clr>
        </p15:guide>
        <p15:guide id="5" pos="7336">
          <p15:clr>
            <a:srgbClr val="FBAE40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mit vier Mitglied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94875-4DA7-4B89-B587-B27F5F6125B9}" type="datetimeyyyy">
              <a:rPr lang="de-CH" smtClean="0"/>
              <a:t>2026</a:t>
            </a:fld>
            <a:endParaRPr lang="de-CH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0" name="Textplatzhalter 2">
            <a:extLst>
              <a:ext uri="{FF2B5EF4-FFF2-40B4-BE49-F238E27FC236}">
                <a16:creationId xmlns:a16="http://schemas.microsoft.com/office/drawing/2014/main" id="{5578AA81-C437-4627-B968-9592A9319D1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484312" y="3896140"/>
            <a:ext cx="1981067" cy="252212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30000"/>
              </a:lnSpc>
              <a:defRPr sz="14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0C630BFD-331A-403A-85C7-C5A4F6E1DB9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485499" y="2083600"/>
            <a:ext cx="1332000" cy="1656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2" name="Bildplatzhalter 4">
            <a:extLst>
              <a:ext uri="{FF2B5EF4-FFF2-40B4-BE49-F238E27FC236}">
                <a16:creationId xmlns:a16="http://schemas.microsoft.com/office/drawing/2014/main" id="{097DDD21-AF8E-4D8F-9E81-C3512B79BD5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897383" y="2083600"/>
            <a:ext cx="1332000" cy="1656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3" name="Bildplatzhalter 4">
            <a:extLst>
              <a:ext uri="{FF2B5EF4-FFF2-40B4-BE49-F238E27FC236}">
                <a16:creationId xmlns:a16="http://schemas.microsoft.com/office/drawing/2014/main" id="{4C3FDE3D-7494-4C3B-B2CF-5F8A5F90B0CC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312408" y="2091071"/>
            <a:ext cx="1332000" cy="1656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4" name="Bildplatzhalter 4">
            <a:extLst>
              <a:ext uri="{FF2B5EF4-FFF2-40B4-BE49-F238E27FC236}">
                <a16:creationId xmlns:a16="http://schemas.microsoft.com/office/drawing/2014/main" id="{2526A8A2-5ADB-4A9E-8F16-47028E654A1F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8724292" y="2091071"/>
            <a:ext cx="1332000" cy="1656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5" name="Textplatzhalter 2">
            <a:extLst>
              <a:ext uri="{FF2B5EF4-FFF2-40B4-BE49-F238E27FC236}">
                <a16:creationId xmlns:a16="http://schemas.microsoft.com/office/drawing/2014/main" id="{BBF8312E-E5E2-408E-B0EE-62723B4297D3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3898415" y="3896140"/>
            <a:ext cx="1981067" cy="252212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30000"/>
              </a:lnSpc>
              <a:defRPr sz="14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16" name="Textplatzhalter 2">
            <a:extLst>
              <a:ext uri="{FF2B5EF4-FFF2-40B4-BE49-F238E27FC236}">
                <a16:creationId xmlns:a16="http://schemas.microsoft.com/office/drawing/2014/main" id="{0113B521-BFE2-4399-805F-6476DD239713}"/>
              </a:ext>
            </a:extLst>
          </p:cNvPr>
          <p:cNvSpPr>
            <a:spLocks noGrp="1"/>
          </p:cNvSpPr>
          <p:nvPr>
            <p:ph idx="20" hasCustomPrompt="1"/>
          </p:nvPr>
        </p:nvSpPr>
        <p:spPr>
          <a:xfrm>
            <a:off x="6312518" y="3896140"/>
            <a:ext cx="1981067" cy="252212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30000"/>
              </a:lnSpc>
              <a:defRPr sz="14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17" name="Textplatzhalter 2">
            <a:extLst>
              <a:ext uri="{FF2B5EF4-FFF2-40B4-BE49-F238E27FC236}">
                <a16:creationId xmlns:a16="http://schemas.microsoft.com/office/drawing/2014/main" id="{BB561AA0-787D-4C94-993A-80329A9FF89C}"/>
              </a:ext>
            </a:extLst>
          </p:cNvPr>
          <p:cNvSpPr>
            <a:spLocks noGrp="1"/>
          </p:cNvSpPr>
          <p:nvPr>
            <p:ph idx="21" hasCustomPrompt="1"/>
          </p:nvPr>
        </p:nvSpPr>
        <p:spPr>
          <a:xfrm>
            <a:off x="8726621" y="3896140"/>
            <a:ext cx="1981067" cy="252212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30000"/>
              </a:lnSpc>
              <a:defRPr sz="14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055E2250-93A9-4406-98F8-B4CDC1BC4EC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9741148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932">
          <p15:clr>
            <a:srgbClr val="FBAE40"/>
          </p15:clr>
        </p15:guide>
        <p15:guide id="2" pos="6745">
          <p15:clr>
            <a:srgbClr val="FBAE40"/>
          </p15:clr>
        </p15:guide>
        <p15:guide id="3" orient="horz" pos="4043">
          <p15:clr>
            <a:srgbClr val="FBAE40"/>
          </p15:clr>
        </p15:guide>
        <p15:guide id="4" orient="horz" pos="2358">
          <p15:clr>
            <a:srgbClr val="FBAE40"/>
          </p15:clr>
        </p15:guide>
        <p15:guide id="5" pos="7336">
          <p15:clr>
            <a:srgbClr val="FBAE40"/>
          </p15:clr>
        </p15:guide>
        <p15:guide id="6" orient="horz" pos="2450">
          <p15:clr>
            <a:srgbClr val="FBAE40"/>
          </p15:clr>
        </p15:guide>
        <p15:guide id="7" orient="horz" pos="1306">
          <p15:clr>
            <a:srgbClr val="FBAE40"/>
          </p15:clr>
        </p15:guide>
      </p15:sldGuideLst>
    </p:ext>
  </p:extLs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mit acht Mitglied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94875-4DA7-4B89-B587-B27F5F6125B9}" type="datetimeyyyy">
              <a:rPr lang="de-CH" smtClean="0"/>
              <a:t>2026</a:t>
            </a:fld>
            <a:endParaRPr lang="de-CH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0" name="Textplatzhalter 2">
            <a:extLst>
              <a:ext uri="{FF2B5EF4-FFF2-40B4-BE49-F238E27FC236}">
                <a16:creationId xmlns:a16="http://schemas.microsoft.com/office/drawing/2014/main" id="{5578AA81-C437-4627-B968-9592A9319D1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631503" y="2255921"/>
            <a:ext cx="1440000" cy="124390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25000"/>
              </a:lnSpc>
              <a:defRPr sz="10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0C630BFD-331A-403A-85C7-C5A4F6E1DB9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61550" y="2312876"/>
            <a:ext cx="918000" cy="118695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8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8" name="Bildplatzhalter 4">
            <a:extLst>
              <a:ext uri="{FF2B5EF4-FFF2-40B4-BE49-F238E27FC236}">
                <a16:creationId xmlns:a16="http://schemas.microsoft.com/office/drawing/2014/main" id="{6FE4A297-A689-4F17-B110-A8313B7828E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171396" y="3999883"/>
            <a:ext cx="918000" cy="118695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8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9" name="Bildplatzhalter 4">
            <a:extLst>
              <a:ext uri="{FF2B5EF4-FFF2-40B4-BE49-F238E27FC236}">
                <a16:creationId xmlns:a16="http://schemas.microsoft.com/office/drawing/2014/main" id="{63DF1A88-47CB-427A-A6AD-78D69857AB83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366473" y="3999883"/>
            <a:ext cx="918000" cy="118695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8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0" name="Bildplatzhalter 4">
            <a:extLst>
              <a:ext uri="{FF2B5EF4-FFF2-40B4-BE49-F238E27FC236}">
                <a16:creationId xmlns:a16="http://schemas.microsoft.com/office/drawing/2014/main" id="{369F8622-2F51-4D3C-9804-C2FFE83A5E1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8976320" y="3999883"/>
            <a:ext cx="918000" cy="118695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8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1" name="Bildplatzhalter 4">
            <a:extLst>
              <a:ext uri="{FF2B5EF4-FFF2-40B4-BE49-F238E27FC236}">
                <a16:creationId xmlns:a16="http://schemas.microsoft.com/office/drawing/2014/main" id="{0100649A-3EE7-484F-8840-CA5DC19F8258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561550" y="3999883"/>
            <a:ext cx="918000" cy="118695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8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2" name="Bildplatzhalter 4">
            <a:extLst>
              <a:ext uri="{FF2B5EF4-FFF2-40B4-BE49-F238E27FC236}">
                <a16:creationId xmlns:a16="http://schemas.microsoft.com/office/drawing/2014/main" id="{B55120ED-FA62-41B3-BB93-49CF37C57C21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3366473" y="2312876"/>
            <a:ext cx="918000" cy="118695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8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3" name="Bildplatzhalter 4">
            <a:extLst>
              <a:ext uri="{FF2B5EF4-FFF2-40B4-BE49-F238E27FC236}">
                <a16:creationId xmlns:a16="http://schemas.microsoft.com/office/drawing/2014/main" id="{AA88392E-5D3C-4304-AE39-FB5387725E65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171396" y="2312876"/>
            <a:ext cx="918000" cy="118695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8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4" name="Bildplatzhalter 4">
            <a:extLst>
              <a:ext uri="{FF2B5EF4-FFF2-40B4-BE49-F238E27FC236}">
                <a16:creationId xmlns:a16="http://schemas.microsoft.com/office/drawing/2014/main" id="{A35F3718-65B4-4392-93CB-1CF751C7B276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8976320" y="2312876"/>
            <a:ext cx="918000" cy="118695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8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5" name="Textplatzhalter 2">
            <a:extLst>
              <a:ext uri="{FF2B5EF4-FFF2-40B4-BE49-F238E27FC236}">
                <a16:creationId xmlns:a16="http://schemas.microsoft.com/office/drawing/2014/main" id="{4B3219C0-DB30-4D57-9052-D99B39D1FEA1}"/>
              </a:ext>
            </a:extLst>
          </p:cNvPr>
          <p:cNvSpPr>
            <a:spLocks noGrp="1"/>
          </p:cNvSpPr>
          <p:nvPr>
            <p:ph idx="23" hasCustomPrompt="1"/>
          </p:nvPr>
        </p:nvSpPr>
        <p:spPr>
          <a:xfrm>
            <a:off x="4439226" y="2255921"/>
            <a:ext cx="1440000" cy="124390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25000"/>
              </a:lnSpc>
              <a:defRPr sz="10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26" name="Textplatzhalter 2">
            <a:extLst>
              <a:ext uri="{FF2B5EF4-FFF2-40B4-BE49-F238E27FC236}">
                <a16:creationId xmlns:a16="http://schemas.microsoft.com/office/drawing/2014/main" id="{C0BFAFCB-6FFE-4BCB-8D43-2D17548C34E7}"/>
              </a:ext>
            </a:extLst>
          </p:cNvPr>
          <p:cNvSpPr>
            <a:spLocks noGrp="1"/>
          </p:cNvSpPr>
          <p:nvPr>
            <p:ph idx="24" hasCustomPrompt="1"/>
          </p:nvPr>
        </p:nvSpPr>
        <p:spPr>
          <a:xfrm>
            <a:off x="7246949" y="2255921"/>
            <a:ext cx="1440000" cy="124390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25000"/>
              </a:lnSpc>
              <a:defRPr sz="10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27" name="Textplatzhalter 2">
            <a:extLst>
              <a:ext uri="{FF2B5EF4-FFF2-40B4-BE49-F238E27FC236}">
                <a16:creationId xmlns:a16="http://schemas.microsoft.com/office/drawing/2014/main" id="{E0E94DD1-78C7-4606-A63D-BCCE006B0846}"/>
              </a:ext>
            </a:extLst>
          </p:cNvPr>
          <p:cNvSpPr>
            <a:spLocks noGrp="1"/>
          </p:cNvSpPr>
          <p:nvPr>
            <p:ph idx="25" hasCustomPrompt="1"/>
          </p:nvPr>
        </p:nvSpPr>
        <p:spPr>
          <a:xfrm>
            <a:off x="10054671" y="2255921"/>
            <a:ext cx="1440000" cy="124390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25000"/>
              </a:lnSpc>
              <a:defRPr sz="10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28" name="Textplatzhalter 2">
            <a:extLst>
              <a:ext uri="{FF2B5EF4-FFF2-40B4-BE49-F238E27FC236}">
                <a16:creationId xmlns:a16="http://schemas.microsoft.com/office/drawing/2014/main" id="{EFA5D121-281D-4F3A-B67A-BC47F100DE3F}"/>
              </a:ext>
            </a:extLst>
          </p:cNvPr>
          <p:cNvSpPr>
            <a:spLocks noGrp="1"/>
          </p:cNvSpPr>
          <p:nvPr>
            <p:ph idx="26" hasCustomPrompt="1"/>
          </p:nvPr>
        </p:nvSpPr>
        <p:spPr>
          <a:xfrm>
            <a:off x="1631503" y="3963010"/>
            <a:ext cx="1440000" cy="124390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25000"/>
              </a:lnSpc>
              <a:defRPr sz="10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29" name="Textplatzhalter 2">
            <a:extLst>
              <a:ext uri="{FF2B5EF4-FFF2-40B4-BE49-F238E27FC236}">
                <a16:creationId xmlns:a16="http://schemas.microsoft.com/office/drawing/2014/main" id="{DAC7AD13-4CB1-40B6-8229-ECCE0AC38776}"/>
              </a:ext>
            </a:extLst>
          </p:cNvPr>
          <p:cNvSpPr>
            <a:spLocks noGrp="1"/>
          </p:cNvSpPr>
          <p:nvPr>
            <p:ph idx="27" hasCustomPrompt="1"/>
          </p:nvPr>
        </p:nvSpPr>
        <p:spPr>
          <a:xfrm>
            <a:off x="4439226" y="3963010"/>
            <a:ext cx="1440000" cy="124390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25000"/>
              </a:lnSpc>
              <a:defRPr sz="10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30" name="Textplatzhalter 2">
            <a:extLst>
              <a:ext uri="{FF2B5EF4-FFF2-40B4-BE49-F238E27FC236}">
                <a16:creationId xmlns:a16="http://schemas.microsoft.com/office/drawing/2014/main" id="{F1A1FE98-08A8-43BA-A037-3A7927960120}"/>
              </a:ext>
            </a:extLst>
          </p:cNvPr>
          <p:cNvSpPr>
            <a:spLocks noGrp="1"/>
          </p:cNvSpPr>
          <p:nvPr>
            <p:ph idx="28" hasCustomPrompt="1"/>
          </p:nvPr>
        </p:nvSpPr>
        <p:spPr>
          <a:xfrm>
            <a:off x="7246949" y="3963010"/>
            <a:ext cx="1440000" cy="124390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25000"/>
              </a:lnSpc>
              <a:defRPr sz="10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31" name="Textplatzhalter 2">
            <a:extLst>
              <a:ext uri="{FF2B5EF4-FFF2-40B4-BE49-F238E27FC236}">
                <a16:creationId xmlns:a16="http://schemas.microsoft.com/office/drawing/2014/main" id="{0130F7F6-3D75-4F98-A8F4-EFBA8E91ED85}"/>
              </a:ext>
            </a:extLst>
          </p:cNvPr>
          <p:cNvSpPr>
            <a:spLocks noGrp="1"/>
          </p:cNvSpPr>
          <p:nvPr>
            <p:ph idx="29" hasCustomPrompt="1"/>
          </p:nvPr>
        </p:nvSpPr>
        <p:spPr>
          <a:xfrm>
            <a:off x="10054671" y="3963010"/>
            <a:ext cx="1440000" cy="124390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25000"/>
              </a:lnSpc>
              <a:defRPr sz="10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EFC918BB-DABB-42F8-B06F-81AD24E4E99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742762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932">
          <p15:clr>
            <a:srgbClr val="FBAE40"/>
          </p15:clr>
        </p15:guide>
        <p15:guide id="3" orient="horz" pos="4043">
          <p15:clr>
            <a:srgbClr val="FBAE40"/>
          </p15:clr>
        </p15:guide>
        <p15:guide id="4" orient="horz" pos="2358">
          <p15:clr>
            <a:srgbClr val="FBAE40"/>
          </p15:clr>
        </p15:guide>
        <p15:guide id="5" pos="7336">
          <p15:clr>
            <a:srgbClr val="FBAE40"/>
          </p15:clr>
        </p15:guide>
        <p15:guide id="6" orient="horz" pos="2450">
          <p15:clr>
            <a:srgbClr val="FBAE40"/>
          </p15:clr>
        </p15:guide>
        <p15:guide id="7" orient="horz" pos="1306">
          <p15:clr>
            <a:srgbClr val="FBAE40"/>
          </p15:clr>
        </p15:guide>
      </p15:sldGuideLst>
    </p:ext>
  </p:extLs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rt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/>
              <a:t>Titel hinzufügen.</a:t>
            </a:r>
          </a:p>
        </p:txBody>
      </p:sp>
      <p:sp>
        <p:nvSpPr>
          <p:cNvPr id="6" name="Datumsplatzhalt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D49F2-16E1-4A74-9E50-9FB6B6B9CAA4}" type="datetimeyyyy">
              <a:rPr lang="de-CH" smtClean="0"/>
              <a:t>2026</a:t>
            </a:fld>
            <a:endParaRPr lang="de-CH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6" name="Inhaltsplatzhalter 3">
            <a:extLst>
              <a:ext uri="{FF2B5EF4-FFF2-40B4-BE49-F238E27FC236}">
                <a16:creationId xmlns:a16="http://schemas.microsoft.com/office/drawing/2014/main" id="{224C8ED8-2724-43D9-B629-670917E36DA8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4657588" y="2238375"/>
            <a:ext cx="2880000" cy="1260000"/>
          </a:xfrm>
        </p:spPr>
        <p:txBody>
          <a:bodyPr tIns="864000"/>
          <a:lstStyle>
            <a:lvl1pPr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de-DE"/>
              <a:t>Logo einfügen  ↑</a:t>
            </a:r>
          </a:p>
        </p:txBody>
      </p:sp>
      <p:sp>
        <p:nvSpPr>
          <p:cNvPr id="15" name="Inhaltsplatzhalter 3">
            <a:extLst>
              <a:ext uri="{FF2B5EF4-FFF2-40B4-BE49-F238E27FC236}">
                <a16:creationId xmlns:a16="http://schemas.microsoft.com/office/drawing/2014/main" id="{1717B421-41C1-4A6B-90F7-CF61E0FDE942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7827688" y="2238375"/>
            <a:ext cx="2880000" cy="1260000"/>
          </a:xfrm>
        </p:spPr>
        <p:txBody>
          <a:bodyPr tIns="864000"/>
          <a:lstStyle>
            <a:lvl1pPr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de-DE"/>
              <a:t>Logo einfügen  ↑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93580659-36ED-4234-B5A1-CD00BD4FE26A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87488" y="2238375"/>
            <a:ext cx="2880000" cy="1260000"/>
          </a:xfrm>
        </p:spPr>
        <p:txBody>
          <a:bodyPr tIns="900000"/>
          <a:lstStyle>
            <a:lvl1pPr>
              <a:defRPr sz="1200">
                <a:solidFill>
                  <a:schemeClr val="tx2"/>
                </a:solidFill>
                <a:latin typeface="+mj-lt"/>
                <a:ea typeface="Segoe UI Symbol" panose="020B0502040204020203" pitchFamily="34" charset="0"/>
              </a:defRPr>
            </a:lvl1pPr>
          </a:lstStyle>
          <a:p>
            <a:pPr lvl="0"/>
            <a:r>
              <a:rPr lang="de-DE"/>
              <a:t>Logo einfügen  ↑</a:t>
            </a:r>
          </a:p>
          <a:p>
            <a:pPr lvl="0"/>
            <a:endParaRPr lang="de-DE"/>
          </a:p>
        </p:txBody>
      </p:sp>
      <p:sp>
        <p:nvSpPr>
          <p:cNvPr id="17" name="Inhaltsplatzhalter 3">
            <a:extLst>
              <a:ext uri="{FF2B5EF4-FFF2-40B4-BE49-F238E27FC236}">
                <a16:creationId xmlns:a16="http://schemas.microsoft.com/office/drawing/2014/main" id="{39A87105-EF9A-4156-88A6-10AB358E2DDC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4650827" y="3972911"/>
            <a:ext cx="2880000" cy="1260000"/>
          </a:xfrm>
        </p:spPr>
        <p:txBody>
          <a:bodyPr tIns="864000"/>
          <a:lstStyle>
            <a:lvl1pPr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de-DE"/>
              <a:t>Logo einfügen  ↑</a:t>
            </a:r>
          </a:p>
        </p:txBody>
      </p:sp>
      <p:sp>
        <p:nvSpPr>
          <p:cNvPr id="18" name="Inhaltsplatzhalter 3">
            <a:extLst>
              <a:ext uri="{FF2B5EF4-FFF2-40B4-BE49-F238E27FC236}">
                <a16:creationId xmlns:a16="http://schemas.microsoft.com/office/drawing/2014/main" id="{547DC7D8-C082-4D4E-B4D1-4F377A1F92DA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7820927" y="3972911"/>
            <a:ext cx="2880000" cy="1260000"/>
          </a:xfrm>
        </p:spPr>
        <p:txBody>
          <a:bodyPr tIns="864000"/>
          <a:lstStyle>
            <a:lvl1pPr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de-DE"/>
              <a:t>Logo einfügen  ↑</a:t>
            </a:r>
          </a:p>
        </p:txBody>
      </p:sp>
      <p:sp>
        <p:nvSpPr>
          <p:cNvPr id="19" name="Inhaltsplatzhalter 3">
            <a:extLst>
              <a:ext uri="{FF2B5EF4-FFF2-40B4-BE49-F238E27FC236}">
                <a16:creationId xmlns:a16="http://schemas.microsoft.com/office/drawing/2014/main" id="{866A87BE-453D-443B-A4F0-271A8A4826BB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1480727" y="3972911"/>
            <a:ext cx="2880000" cy="1260000"/>
          </a:xfrm>
        </p:spPr>
        <p:txBody>
          <a:bodyPr tIns="864000"/>
          <a:lstStyle>
            <a:lvl1pPr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de-DE"/>
              <a:t>Logo einfügen  ↑</a:t>
            </a:r>
          </a:p>
        </p:txBody>
      </p:sp>
    </p:spTree>
    <p:extLst>
      <p:ext uri="{BB962C8B-B14F-4D97-AF65-F5344CB8AC3E}">
        <p14:creationId xmlns:p14="http://schemas.microsoft.com/office/powerpoint/2010/main" val="11797827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410">
          <p15:clr>
            <a:srgbClr val="FBAE40"/>
          </p15:clr>
        </p15:guide>
        <p15:guide id="2" orient="horz" pos="4043">
          <p15:clr>
            <a:srgbClr val="FBAE40"/>
          </p15:clr>
        </p15:guide>
        <p15:guide id="3" pos="932">
          <p15:clr>
            <a:srgbClr val="FBAE40"/>
          </p15:clr>
        </p15:guide>
        <p15:guide id="4" pos="6745">
          <p15:clr>
            <a:srgbClr val="FBAE40"/>
          </p15:clr>
        </p15:guide>
        <p15:guide id="5" pos="7336">
          <p15:clr>
            <a:srgbClr val="FBAE40"/>
          </p15:clr>
        </p15:guide>
      </p15:sldGuideLst>
    </p:ext>
  </p:extLs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/>
              <a:t>Titel hinzufügen.</a:t>
            </a:r>
          </a:p>
        </p:txBody>
      </p:sp>
      <p:sp>
        <p:nvSpPr>
          <p:cNvPr id="6" name="Datumsplatzhalt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D49F2-16E1-4A74-9E50-9FB6B6B9CAA4}" type="datetimeyyyy">
              <a:rPr lang="de-CH" smtClean="0"/>
              <a:t>2026</a:t>
            </a:fld>
            <a:endParaRPr lang="de-CH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0740740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410">
          <p15:clr>
            <a:srgbClr val="FBAE40"/>
          </p15:clr>
        </p15:guide>
        <p15:guide id="2" orient="horz" pos="4043">
          <p15:clr>
            <a:srgbClr val="FBAE40"/>
          </p15:clr>
        </p15:guide>
        <p15:guide id="3" pos="932">
          <p15:clr>
            <a:srgbClr val="FBAE40"/>
          </p15:clr>
        </p15:guide>
        <p15:guide id="4" pos="6745">
          <p15:clr>
            <a:srgbClr val="FBAE40"/>
          </p15:clr>
        </p15:guide>
        <p15:guide id="5" pos="7336">
          <p15:clr>
            <a:srgbClr val="FBAE40"/>
          </p15:clr>
        </p15:guide>
      </p15:sldGuideLst>
    </p:ext>
  </p:extLs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9A677-42EB-4007-B205-C7501220950B}" type="datetimeyyyy">
              <a:rPr lang="de-CH" smtClean="0"/>
              <a:t>2026</a:t>
            </a:fld>
            <a:endParaRPr lang="de-CH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0298919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68">
          <p15:clr>
            <a:srgbClr val="FBAE40"/>
          </p15:clr>
        </p15:guide>
        <p15:guide id="2" orient="horz" pos="4040">
          <p15:clr>
            <a:srgbClr val="FBAE40"/>
          </p15:clr>
        </p15:guide>
        <p15:guide id="3" pos="7336">
          <p15:clr>
            <a:srgbClr val="FBAE40"/>
          </p15:clr>
        </p15:guide>
        <p15:guide id="4" pos="345">
          <p15:clr>
            <a:srgbClr val="FBAE40"/>
          </p15:clr>
        </p15:guide>
      </p15:sldGuideLst>
    </p:ext>
  </p:extLs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chlussfolie SBB (Logo weiss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umsplatzhalt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57058-9CCA-4EAA-8D6E-1E10DBF3C026}" type="datetimeyyyy">
              <a:rPr lang="de-CH" smtClean="0"/>
              <a:t>2026</a:t>
            </a:fld>
            <a:endParaRPr lang="de-CH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9" name="Bildplatzhalter 4">
            <a:extLst>
              <a:ext uri="{FF2B5EF4-FFF2-40B4-BE49-F238E27FC236}">
                <a16:creationId xmlns:a16="http://schemas.microsoft.com/office/drawing/2014/main" id="{48112DF6-4098-4F29-A03A-A435585B411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2880000" anchor="ctr"/>
          <a:lstStyle>
            <a:lvl1pPr algn="ctr">
              <a:defRPr sz="1200"/>
            </a:lvl1pPr>
          </a:lstStyle>
          <a:p>
            <a:r>
              <a:rPr lang="de-CH"/>
              <a:t>Bild durch «</a:t>
            </a:r>
            <a:r>
              <a:rPr lang="de-CH" err="1"/>
              <a:t>drag</a:t>
            </a:r>
            <a:r>
              <a:rPr lang="de-CH"/>
              <a:t> and </a:t>
            </a:r>
            <a:r>
              <a:rPr lang="de-CH" err="1"/>
              <a:t>drop</a:t>
            </a:r>
            <a:r>
              <a:rPr lang="de-CH"/>
              <a:t>» in den Platzhalter ziehen.</a:t>
            </a:r>
            <a:br>
              <a:rPr lang="de-CH"/>
            </a:br>
            <a:r>
              <a:rPr lang="de-CH"/>
              <a:t>Bild gegebenenfalls in den Hintergrund stellen.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50862" y="2242616"/>
            <a:ext cx="11090276" cy="2162524"/>
          </a:xfrm>
        </p:spPr>
        <p:txBody>
          <a:bodyPr anchor="ctr"/>
          <a:lstStyle>
            <a:lvl1pPr algn="ctr">
              <a:lnSpc>
                <a:spcPct val="92000"/>
              </a:lnSpc>
              <a:defRPr sz="8400" spc="180" baseline="0">
                <a:solidFill>
                  <a:schemeClr val="bg1"/>
                </a:solidFill>
              </a:defRPr>
            </a:lvl1pPr>
          </a:lstStyle>
          <a:p>
            <a:r>
              <a:rPr lang="de-CH"/>
              <a:t>Text hinzufügen.</a:t>
            </a:r>
          </a:p>
        </p:txBody>
      </p:sp>
      <p:sp>
        <p:nvSpPr>
          <p:cNvPr id="10" name="Textplatzhalter 11">
            <a:extLst>
              <a:ext uri="{FF2B5EF4-FFF2-40B4-BE49-F238E27FC236}">
                <a16:creationId xmlns:a16="http://schemas.microsoft.com/office/drawing/2014/main" id="{D697C572-0C30-42E1-8099-4434D27642A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906000" y="288130"/>
            <a:ext cx="1738313" cy="195263"/>
          </a:xfrm>
          <a:blipFill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 sz="100">
                <a:noFill/>
              </a:defRPr>
            </a:lvl1pPr>
            <a:lvl2pPr>
              <a:defRPr sz="100">
                <a:noFill/>
              </a:defRPr>
            </a:lvl2pPr>
            <a:lvl3pPr>
              <a:defRPr sz="100">
                <a:noFill/>
              </a:defRPr>
            </a:lvl3pPr>
            <a:lvl4pPr>
              <a:defRPr sz="100">
                <a:noFill/>
              </a:defRPr>
            </a:lvl4pPr>
            <a:lvl5pPr>
              <a:defRPr sz="100">
                <a:noFill/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6306149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45">
          <p15:clr>
            <a:srgbClr val="FBAE40"/>
          </p15:clr>
        </p15:guide>
        <p15:guide id="2" pos="7336">
          <p15:clr>
            <a:srgbClr val="FBAE40"/>
          </p15:clr>
        </p15:guide>
      </p15:sldGuideLst>
    </p:ext>
  </p:extLs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chlussfolie SBB (Logo schwarz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umsplatzhalt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57058-9CCA-4EAA-8D6E-1E10DBF3C026}" type="datetimeyyyy">
              <a:rPr lang="de-CH" smtClean="0"/>
              <a:t>2026</a:t>
            </a:fld>
            <a:endParaRPr lang="de-CH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9" name="Bildplatzhalter 4">
            <a:extLst>
              <a:ext uri="{FF2B5EF4-FFF2-40B4-BE49-F238E27FC236}">
                <a16:creationId xmlns:a16="http://schemas.microsoft.com/office/drawing/2014/main" id="{48112DF6-4098-4F29-A03A-A435585B411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2880000" anchor="ctr"/>
          <a:lstStyle>
            <a:lvl1pPr algn="ctr">
              <a:defRPr sz="1200"/>
            </a:lvl1pPr>
          </a:lstStyle>
          <a:p>
            <a:r>
              <a:rPr lang="de-CH"/>
              <a:t>Bild durch «</a:t>
            </a:r>
            <a:r>
              <a:rPr lang="de-CH" err="1"/>
              <a:t>drag</a:t>
            </a:r>
            <a:r>
              <a:rPr lang="de-CH"/>
              <a:t> and </a:t>
            </a:r>
            <a:r>
              <a:rPr lang="de-CH" err="1"/>
              <a:t>drop</a:t>
            </a:r>
            <a:r>
              <a:rPr lang="de-CH"/>
              <a:t>» in den Platzhalter ziehen.</a:t>
            </a:r>
            <a:br>
              <a:rPr lang="de-CH"/>
            </a:br>
            <a:r>
              <a:rPr lang="de-CH"/>
              <a:t>Bild gegebenenfalls in den Hintergrund stellen.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50862" y="2242616"/>
            <a:ext cx="11090276" cy="2162524"/>
          </a:xfrm>
        </p:spPr>
        <p:txBody>
          <a:bodyPr anchor="ctr"/>
          <a:lstStyle>
            <a:lvl1pPr algn="ctr">
              <a:lnSpc>
                <a:spcPct val="92000"/>
              </a:lnSpc>
              <a:defRPr sz="8400" spc="180" baseline="0">
                <a:solidFill>
                  <a:schemeClr val="bg1"/>
                </a:solidFill>
              </a:defRPr>
            </a:lvl1pPr>
          </a:lstStyle>
          <a:p>
            <a:r>
              <a:rPr lang="de-CH"/>
              <a:t>Text hinzufügen.</a:t>
            </a:r>
          </a:p>
        </p:txBody>
      </p:sp>
      <p:sp>
        <p:nvSpPr>
          <p:cNvPr id="11" name="Textplatzhalter 11">
            <a:extLst>
              <a:ext uri="{FF2B5EF4-FFF2-40B4-BE49-F238E27FC236}">
                <a16:creationId xmlns:a16="http://schemas.microsoft.com/office/drawing/2014/main" id="{9E92CD1E-D16D-41A3-8E3B-BE988C7E3B1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906000" y="288130"/>
            <a:ext cx="1738313" cy="195263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>
              <a:defRPr sz="100">
                <a:noFill/>
              </a:defRPr>
            </a:lvl1pPr>
            <a:lvl2pPr>
              <a:defRPr sz="100">
                <a:noFill/>
              </a:defRPr>
            </a:lvl2pPr>
            <a:lvl3pPr>
              <a:defRPr sz="100">
                <a:noFill/>
              </a:defRPr>
            </a:lvl3pPr>
            <a:lvl4pPr>
              <a:defRPr sz="100">
                <a:noFill/>
              </a:defRPr>
            </a:lvl4pPr>
            <a:lvl5pPr>
              <a:defRPr sz="100">
                <a:noFill/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503564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45">
          <p15:clr>
            <a:srgbClr val="FBAE40"/>
          </p15:clr>
        </p15:guide>
        <p15:guide id="2" pos="7336">
          <p15:clr>
            <a:srgbClr val="FBAE40"/>
          </p15:clr>
        </p15:guide>
      </p15:sldGuideLst>
    </p:ext>
  </p:extLs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chlussfolie Cargo (Logo weiss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umsplatzhalt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57058-9CCA-4EAA-8D6E-1E10DBF3C026}" type="datetimeyyyy">
              <a:rPr lang="de-CH" smtClean="0"/>
              <a:t>2026</a:t>
            </a:fld>
            <a:endParaRPr lang="de-CH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9" name="Bildplatzhalter 4">
            <a:extLst>
              <a:ext uri="{FF2B5EF4-FFF2-40B4-BE49-F238E27FC236}">
                <a16:creationId xmlns:a16="http://schemas.microsoft.com/office/drawing/2014/main" id="{48112DF6-4098-4F29-A03A-A435585B411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2880000" anchor="ctr"/>
          <a:lstStyle>
            <a:lvl1pPr algn="ctr">
              <a:defRPr sz="1200"/>
            </a:lvl1pPr>
          </a:lstStyle>
          <a:p>
            <a:r>
              <a:rPr lang="de-CH"/>
              <a:t>Bild durch «</a:t>
            </a:r>
            <a:r>
              <a:rPr lang="de-CH" err="1"/>
              <a:t>drag</a:t>
            </a:r>
            <a:r>
              <a:rPr lang="de-CH"/>
              <a:t> and </a:t>
            </a:r>
            <a:r>
              <a:rPr lang="de-CH" err="1"/>
              <a:t>drop</a:t>
            </a:r>
            <a:r>
              <a:rPr lang="de-CH"/>
              <a:t>» in den Platzhalter ziehen.</a:t>
            </a:r>
            <a:br>
              <a:rPr lang="de-CH"/>
            </a:br>
            <a:r>
              <a:rPr lang="de-CH"/>
              <a:t>Bild gegebenenfalls in den Hintergrund stellen.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50862" y="2242616"/>
            <a:ext cx="11090276" cy="2162524"/>
          </a:xfrm>
        </p:spPr>
        <p:txBody>
          <a:bodyPr anchor="ctr"/>
          <a:lstStyle>
            <a:lvl1pPr algn="ctr">
              <a:lnSpc>
                <a:spcPct val="92000"/>
              </a:lnSpc>
              <a:defRPr sz="8400" spc="180" baseline="0">
                <a:solidFill>
                  <a:schemeClr val="bg1"/>
                </a:solidFill>
              </a:defRPr>
            </a:lvl1pPr>
          </a:lstStyle>
          <a:p>
            <a:r>
              <a:rPr lang="de-CH"/>
              <a:t>Text hinzufügen.</a:t>
            </a:r>
          </a:p>
        </p:txBody>
      </p:sp>
      <p:sp>
        <p:nvSpPr>
          <p:cNvPr id="10" name="Textplatzhalter 11">
            <a:extLst>
              <a:ext uri="{FF2B5EF4-FFF2-40B4-BE49-F238E27FC236}">
                <a16:creationId xmlns:a16="http://schemas.microsoft.com/office/drawing/2014/main" id="{92300117-97DA-4BC5-B68D-05ED07097A6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366125" y="292895"/>
            <a:ext cx="2281561" cy="194344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>
              <a:defRPr sz="100">
                <a:noFill/>
              </a:defRPr>
            </a:lvl1pPr>
            <a:lvl2pPr>
              <a:defRPr sz="100">
                <a:noFill/>
              </a:defRPr>
            </a:lvl2pPr>
            <a:lvl3pPr>
              <a:defRPr sz="100">
                <a:noFill/>
              </a:defRPr>
            </a:lvl3pPr>
            <a:lvl4pPr>
              <a:defRPr sz="100">
                <a:noFill/>
              </a:defRPr>
            </a:lvl4pPr>
            <a:lvl5pPr>
              <a:defRPr sz="100">
                <a:noFill/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4408646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45">
          <p15:clr>
            <a:srgbClr val="FBAE40"/>
          </p15:clr>
        </p15:guide>
        <p15:guide id="2" pos="7336">
          <p15:clr>
            <a:srgbClr val="FBAE40"/>
          </p15:clr>
        </p15:guide>
      </p15:sldGuideLst>
    </p:ext>
  </p:extLs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chlussfolie Cargo (Logo schwarz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umsplatzhalt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57058-9CCA-4EAA-8D6E-1E10DBF3C026}" type="datetimeyyyy">
              <a:rPr lang="de-CH" smtClean="0"/>
              <a:t>2026</a:t>
            </a:fld>
            <a:endParaRPr lang="de-CH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9" name="Bildplatzhalter 4">
            <a:extLst>
              <a:ext uri="{FF2B5EF4-FFF2-40B4-BE49-F238E27FC236}">
                <a16:creationId xmlns:a16="http://schemas.microsoft.com/office/drawing/2014/main" id="{48112DF6-4098-4F29-A03A-A435585B411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2880000" anchor="ctr"/>
          <a:lstStyle>
            <a:lvl1pPr algn="ctr">
              <a:defRPr sz="1200"/>
            </a:lvl1pPr>
          </a:lstStyle>
          <a:p>
            <a:r>
              <a:rPr lang="de-CH"/>
              <a:t>Bild durch «</a:t>
            </a:r>
            <a:r>
              <a:rPr lang="de-CH" err="1"/>
              <a:t>drag</a:t>
            </a:r>
            <a:r>
              <a:rPr lang="de-CH"/>
              <a:t> and </a:t>
            </a:r>
            <a:r>
              <a:rPr lang="de-CH" err="1"/>
              <a:t>drop</a:t>
            </a:r>
            <a:r>
              <a:rPr lang="de-CH"/>
              <a:t>» in den Platzhalter ziehen.</a:t>
            </a:r>
            <a:br>
              <a:rPr lang="de-CH"/>
            </a:br>
            <a:r>
              <a:rPr lang="de-CH"/>
              <a:t>Bild gegebenenfalls in den Hintergrund stellen.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50862" y="2242616"/>
            <a:ext cx="11090276" cy="2162524"/>
          </a:xfrm>
        </p:spPr>
        <p:txBody>
          <a:bodyPr anchor="ctr"/>
          <a:lstStyle>
            <a:lvl1pPr algn="ctr">
              <a:lnSpc>
                <a:spcPct val="92000"/>
              </a:lnSpc>
              <a:defRPr sz="8400" spc="180" baseline="0">
                <a:solidFill>
                  <a:schemeClr val="bg1"/>
                </a:solidFill>
              </a:defRPr>
            </a:lvl1pPr>
          </a:lstStyle>
          <a:p>
            <a:r>
              <a:rPr lang="de-CH"/>
              <a:t>Text hinzufügen.</a:t>
            </a:r>
          </a:p>
        </p:txBody>
      </p:sp>
      <p:sp>
        <p:nvSpPr>
          <p:cNvPr id="10" name="Textplatzhalter 11">
            <a:extLst>
              <a:ext uri="{FF2B5EF4-FFF2-40B4-BE49-F238E27FC236}">
                <a16:creationId xmlns:a16="http://schemas.microsoft.com/office/drawing/2014/main" id="{01309523-3546-4A6B-BA61-7A6E63A78BA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366125" y="292895"/>
            <a:ext cx="2281561" cy="194344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>
              <a:defRPr sz="100">
                <a:noFill/>
              </a:defRPr>
            </a:lvl1pPr>
            <a:lvl2pPr>
              <a:defRPr sz="100">
                <a:noFill/>
              </a:defRPr>
            </a:lvl2pPr>
            <a:lvl3pPr>
              <a:defRPr sz="100">
                <a:noFill/>
              </a:defRPr>
            </a:lvl3pPr>
            <a:lvl4pPr>
              <a:defRPr sz="100">
                <a:noFill/>
              </a:defRPr>
            </a:lvl4pPr>
            <a:lvl5pPr>
              <a:defRPr sz="100">
                <a:noFill/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08099513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45">
          <p15:clr>
            <a:srgbClr val="FBAE40"/>
          </p15:clr>
        </p15:guide>
        <p15:guide id="2" pos="7336">
          <p15:clr>
            <a:srgbClr val="FBAE40"/>
          </p15:clr>
        </p15:guide>
      </p15:sldGuideLst>
    </p:ext>
  </p:extLs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elfolie SBB (Logo weiss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9B600E21-DCB7-482A-B265-E2B851163D0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E8E767B-80F6-40CC-A2EC-0F5A4A89F876}" type="datetimeyyyy">
              <a:rPr lang="de-CH" smtClean="0"/>
              <a:t>2026</a:t>
            </a:fld>
            <a:endParaRPr lang="de-CH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E041B66B-0CD2-4798-BA16-91DAC3432E9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A8D59E56-8CC7-4D08-89A7-C238427A2EB7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676FF195-5B20-43EC-B059-82D8918A228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lIns="1620000" tIns="720000" anchor="ctr"/>
          <a:lstStyle>
            <a:lvl1pPr algn="ctr">
              <a:defRPr sz="1200"/>
            </a:lvl1pPr>
          </a:lstStyle>
          <a:p>
            <a:r>
              <a:rPr lang="de-CH"/>
              <a:t>Bild durch Klicken auf Symbol hinzufügen.</a:t>
            </a:r>
            <a:br>
              <a:rPr lang="de-CH"/>
            </a:br>
            <a:r>
              <a:rPr lang="de-CH"/>
              <a:t>Bild gegebenenfalls in den Hintergrund stellen.</a:t>
            </a:r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3939FF6E-BA9B-454B-8C92-87A73C60C46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5400000">
            <a:off x="-206909" y="814286"/>
            <a:ext cx="5646589" cy="5232770"/>
          </a:xfrm>
          <a:prstGeom prst="trapezoid">
            <a:avLst>
              <a:gd name="adj" fmla="val 19131"/>
            </a:avLst>
          </a:prstGeom>
          <a:solidFill>
            <a:schemeClr val="accent3">
              <a:alpha val="80000"/>
            </a:schemeClr>
          </a:solidFill>
        </p:spPr>
        <p:txBody>
          <a:bodyPr vert="vert270" lIns="0" tIns="0" bIns="612000" anchor="ctr"/>
          <a:lstStyle>
            <a:lvl1pPr>
              <a:defRPr sz="100">
                <a:noFill/>
              </a:defRPr>
            </a:lvl1pPr>
            <a:lvl2pPr>
              <a:defRPr sz="100">
                <a:solidFill>
                  <a:schemeClr val="bg1"/>
                </a:solidFill>
              </a:defRPr>
            </a:lvl2pPr>
            <a:lvl3pPr>
              <a:defRPr sz="100">
                <a:solidFill>
                  <a:schemeClr val="bg1"/>
                </a:solidFill>
              </a:defRPr>
            </a:lvl3pPr>
            <a:lvl4pPr>
              <a:defRPr sz="100">
                <a:solidFill>
                  <a:schemeClr val="bg1"/>
                </a:solidFill>
              </a:defRPr>
            </a:lvl4pPr>
            <a:lvl5pPr>
              <a:defRPr sz="100">
                <a:solidFill>
                  <a:schemeClr val="bg1"/>
                </a:solidFill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  <p:sp>
        <p:nvSpPr>
          <p:cNvPr id="3" name="Untertitel 2"/>
          <p:cNvSpPr>
            <a:spLocks noGrp="1"/>
          </p:cNvSpPr>
          <p:nvPr>
            <p:ph type="subTitle" idx="1" hasCustomPrompt="1"/>
          </p:nvPr>
        </p:nvSpPr>
        <p:spPr>
          <a:xfrm>
            <a:off x="547341" y="4005064"/>
            <a:ext cx="4108499" cy="493517"/>
          </a:xfrm>
        </p:spPr>
        <p:txBody>
          <a:bodyPr/>
          <a:lstStyle>
            <a:lvl1pPr marL="0" indent="0" algn="l">
              <a:lnSpc>
                <a:spcPct val="114000"/>
              </a:lnSpc>
              <a:buNone/>
              <a:defRPr sz="1400" spc="4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CH" noProof="0"/>
              <a:t>Vorname Name</a:t>
            </a:r>
            <a:br>
              <a:rPr lang="de-CH" noProof="0"/>
            </a:br>
            <a:r>
              <a:rPr lang="de-CH" noProof="0"/>
              <a:t>Ort, Datum</a:t>
            </a:r>
            <a:endParaRPr lang="de-CH"/>
          </a:p>
        </p:txBody>
      </p:sp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547341" y="2238375"/>
            <a:ext cx="4108499" cy="1635738"/>
          </a:xfrm>
        </p:spPr>
        <p:txBody>
          <a:bodyPr anchor="b"/>
          <a:lstStyle>
            <a:lvl1pPr algn="l">
              <a:lnSpc>
                <a:spcPct val="92000"/>
              </a:lnSpc>
              <a:defRPr sz="5600" spc="100" baseline="0">
                <a:solidFill>
                  <a:schemeClr val="bg1"/>
                </a:solidFill>
              </a:defRPr>
            </a:lvl1pPr>
          </a:lstStyle>
          <a:p>
            <a:r>
              <a:rPr lang="de-CH"/>
              <a:t>Titel hinzufügen.</a:t>
            </a:r>
          </a:p>
        </p:txBody>
      </p:sp>
      <p:sp>
        <p:nvSpPr>
          <p:cNvPr id="12" name="Textplatzhalter 11">
            <a:extLst>
              <a:ext uri="{FF2B5EF4-FFF2-40B4-BE49-F238E27FC236}">
                <a16:creationId xmlns:a16="http://schemas.microsoft.com/office/drawing/2014/main" id="{FAFC59C7-5313-481E-9BD9-0BB395093D5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906000" y="288130"/>
            <a:ext cx="1738313" cy="195263"/>
          </a:xfrm>
          <a:blipFill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 sz="100">
                <a:noFill/>
              </a:defRPr>
            </a:lvl1pPr>
            <a:lvl2pPr>
              <a:defRPr sz="100">
                <a:noFill/>
              </a:defRPr>
            </a:lvl2pPr>
            <a:lvl3pPr>
              <a:defRPr sz="100">
                <a:noFill/>
              </a:defRPr>
            </a:lvl3pPr>
            <a:lvl4pPr>
              <a:defRPr sz="100">
                <a:noFill/>
              </a:defRPr>
            </a:lvl4pPr>
            <a:lvl5pPr>
              <a:defRPr sz="100">
                <a:noFill/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150625406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elfolie SBB (Logo schwarz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9B600E21-DCB7-482A-B265-E2B851163D0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E8E767B-80F6-40CC-A2EC-0F5A4A89F876}" type="datetimeyyyy">
              <a:rPr lang="de-CH" smtClean="0"/>
              <a:t>2026</a:t>
            </a:fld>
            <a:endParaRPr lang="de-CH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E041B66B-0CD2-4798-BA16-91DAC3432E9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A8D59E56-8CC7-4D08-89A7-C238427A2EB7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676FF195-5B20-43EC-B059-82D8918A228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lIns="1620000" tIns="720000" anchor="ctr"/>
          <a:lstStyle>
            <a:lvl1pPr algn="ctr">
              <a:defRPr sz="1200"/>
            </a:lvl1pPr>
          </a:lstStyle>
          <a:p>
            <a:r>
              <a:rPr lang="de-CH"/>
              <a:t>Bild durch Klicken auf Symbol hinzufügen.</a:t>
            </a:r>
            <a:br>
              <a:rPr lang="de-CH"/>
            </a:br>
            <a:r>
              <a:rPr lang="de-CH"/>
              <a:t>Bild gegebenenfalls in den Hintergrund stellen.</a:t>
            </a:r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3939FF6E-BA9B-454B-8C92-87A73C60C46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5400000">
            <a:off x="-206909" y="814286"/>
            <a:ext cx="5646589" cy="5232770"/>
          </a:xfrm>
          <a:prstGeom prst="trapezoid">
            <a:avLst>
              <a:gd name="adj" fmla="val 19131"/>
            </a:avLst>
          </a:prstGeom>
          <a:solidFill>
            <a:schemeClr val="accent3">
              <a:alpha val="80000"/>
            </a:schemeClr>
          </a:solidFill>
        </p:spPr>
        <p:txBody>
          <a:bodyPr vert="vert270" lIns="0" tIns="0" bIns="612000" anchor="ctr"/>
          <a:lstStyle>
            <a:lvl1pPr>
              <a:defRPr sz="100">
                <a:noFill/>
              </a:defRPr>
            </a:lvl1pPr>
            <a:lvl2pPr>
              <a:defRPr sz="100">
                <a:solidFill>
                  <a:schemeClr val="bg1"/>
                </a:solidFill>
              </a:defRPr>
            </a:lvl2pPr>
            <a:lvl3pPr>
              <a:defRPr sz="100">
                <a:solidFill>
                  <a:schemeClr val="bg1"/>
                </a:solidFill>
              </a:defRPr>
            </a:lvl3pPr>
            <a:lvl4pPr>
              <a:defRPr sz="100">
                <a:solidFill>
                  <a:schemeClr val="bg1"/>
                </a:solidFill>
              </a:defRPr>
            </a:lvl4pPr>
            <a:lvl5pPr>
              <a:defRPr sz="100">
                <a:solidFill>
                  <a:schemeClr val="bg1"/>
                </a:solidFill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  <p:sp>
        <p:nvSpPr>
          <p:cNvPr id="3" name="Untertitel 2"/>
          <p:cNvSpPr>
            <a:spLocks noGrp="1"/>
          </p:cNvSpPr>
          <p:nvPr>
            <p:ph type="subTitle" idx="1" hasCustomPrompt="1"/>
          </p:nvPr>
        </p:nvSpPr>
        <p:spPr>
          <a:xfrm>
            <a:off x="547341" y="4005064"/>
            <a:ext cx="4108499" cy="493517"/>
          </a:xfrm>
        </p:spPr>
        <p:txBody>
          <a:bodyPr/>
          <a:lstStyle>
            <a:lvl1pPr marL="0" indent="0" algn="l">
              <a:lnSpc>
                <a:spcPct val="114000"/>
              </a:lnSpc>
              <a:buNone/>
              <a:defRPr sz="1400" spc="4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CH" noProof="0"/>
              <a:t>Vorname Name</a:t>
            </a:r>
            <a:br>
              <a:rPr lang="de-CH" noProof="0"/>
            </a:br>
            <a:r>
              <a:rPr lang="de-CH" noProof="0"/>
              <a:t>Ort, Datum</a:t>
            </a:r>
            <a:endParaRPr lang="de-CH"/>
          </a:p>
        </p:txBody>
      </p:sp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547341" y="2238375"/>
            <a:ext cx="4108499" cy="1635738"/>
          </a:xfrm>
        </p:spPr>
        <p:txBody>
          <a:bodyPr anchor="b"/>
          <a:lstStyle>
            <a:lvl1pPr algn="l">
              <a:lnSpc>
                <a:spcPct val="92000"/>
              </a:lnSpc>
              <a:defRPr sz="5600" spc="100" baseline="0">
                <a:solidFill>
                  <a:schemeClr val="bg1"/>
                </a:solidFill>
              </a:defRPr>
            </a:lvl1pPr>
          </a:lstStyle>
          <a:p>
            <a:r>
              <a:rPr lang="de-CH"/>
              <a:t>Titel hinzufügen.</a:t>
            </a:r>
          </a:p>
        </p:txBody>
      </p:sp>
      <p:sp>
        <p:nvSpPr>
          <p:cNvPr id="12" name="Textplatzhalter 11">
            <a:extLst>
              <a:ext uri="{FF2B5EF4-FFF2-40B4-BE49-F238E27FC236}">
                <a16:creationId xmlns:a16="http://schemas.microsoft.com/office/drawing/2014/main" id="{FAFC59C7-5313-481E-9BD9-0BB395093D5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906000" y="288130"/>
            <a:ext cx="1738313" cy="195263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>
              <a:defRPr sz="100">
                <a:noFill/>
              </a:defRPr>
            </a:lvl1pPr>
            <a:lvl2pPr>
              <a:defRPr sz="100">
                <a:noFill/>
              </a:defRPr>
            </a:lvl2pPr>
            <a:lvl3pPr>
              <a:defRPr sz="100">
                <a:noFill/>
              </a:defRPr>
            </a:lvl3pPr>
            <a:lvl4pPr>
              <a:defRPr sz="100">
                <a:noFill/>
              </a:defRPr>
            </a:lvl4pPr>
            <a:lvl5pPr>
              <a:defRPr sz="100">
                <a:noFill/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37382475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elfolie Cargo (Logo weiss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9B600E21-DCB7-482A-B265-E2B851163D0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E8E767B-80F6-40CC-A2EC-0F5A4A89F876}" type="datetimeyyyy">
              <a:rPr lang="de-CH" smtClean="0"/>
              <a:t>2026</a:t>
            </a:fld>
            <a:endParaRPr lang="de-CH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E041B66B-0CD2-4798-BA16-91DAC3432E9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A8D59E56-8CC7-4D08-89A7-C238427A2EB7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676FF195-5B20-43EC-B059-82D8918A228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373" y="0"/>
            <a:ext cx="1219200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lIns="1620000" tIns="720000" anchor="ctr"/>
          <a:lstStyle>
            <a:lvl1pPr algn="ctr">
              <a:defRPr sz="1200"/>
            </a:lvl1pPr>
          </a:lstStyle>
          <a:p>
            <a:r>
              <a:rPr lang="de-CH"/>
              <a:t>Bild durch Klicken auf Symbol hinzufügen.</a:t>
            </a:r>
            <a:br>
              <a:rPr lang="de-CH"/>
            </a:br>
            <a:r>
              <a:rPr lang="de-CH"/>
              <a:t>Bild gegebenenfalls in den Hintergrund stellen.</a:t>
            </a:r>
          </a:p>
        </p:txBody>
      </p:sp>
      <p:sp>
        <p:nvSpPr>
          <p:cNvPr id="10" name="Textplatzhalter 11">
            <a:extLst>
              <a:ext uri="{FF2B5EF4-FFF2-40B4-BE49-F238E27FC236}">
                <a16:creationId xmlns:a16="http://schemas.microsoft.com/office/drawing/2014/main" id="{E35F8307-C189-48EF-B394-613EAF9BB80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366125" y="292895"/>
            <a:ext cx="2281561" cy="194344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>
              <a:defRPr sz="100">
                <a:noFill/>
              </a:defRPr>
            </a:lvl1pPr>
            <a:lvl2pPr>
              <a:defRPr sz="100">
                <a:noFill/>
              </a:defRPr>
            </a:lvl2pPr>
            <a:lvl3pPr>
              <a:defRPr sz="100">
                <a:noFill/>
              </a:defRPr>
            </a:lvl3pPr>
            <a:lvl4pPr>
              <a:defRPr sz="100">
                <a:noFill/>
              </a:defRPr>
            </a:lvl4pPr>
            <a:lvl5pPr>
              <a:defRPr sz="100">
                <a:noFill/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3939FF6E-BA9B-454B-8C92-87A73C60C46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5400000">
            <a:off x="-206909" y="814286"/>
            <a:ext cx="5646589" cy="5232770"/>
          </a:xfrm>
          <a:prstGeom prst="trapezoid">
            <a:avLst>
              <a:gd name="adj" fmla="val 19131"/>
            </a:avLst>
          </a:prstGeom>
          <a:solidFill>
            <a:schemeClr val="accent3">
              <a:alpha val="80000"/>
            </a:schemeClr>
          </a:solidFill>
        </p:spPr>
        <p:txBody>
          <a:bodyPr vert="vert270" lIns="0" tIns="0" bIns="612000" anchor="ctr"/>
          <a:lstStyle>
            <a:lvl1pPr>
              <a:defRPr sz="100">
                <a:noFill/>
              </a:defRPr>
            </a:lvl1pPr>
            <a:lvl2pPr>
              <a:defRPr sz="100">
                <a:solidFill>
                  <a:schemeClr val="bg1"/>
                </a:solidFill>
              </a:defRPr>
            </a:lvl2pPr>
            <a:lvl3pPr>
              <a:defRPr sz="100">
                <a:solidFill>
                  <a:schemeClr val="bg1"/>
                </a:solidFill>
              </a:defRPr>
            </a:lvl3pPr>
            <a:lvl4pPr>
              <a:defRPr sz="100">
                <a:solidFill>
                  <a:schemeClr val="bg1"/>
                </a:solidFill>
              </a:defRPr>
            </a:lvl4pPr>
            <a:lvl5pPr>
              <a:defRPr sz="100">
                <a:solidFill>
                  <a:schemeClr val="bg1"/>
                </a:solidFill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  <p:sp>
        <p:nvSpPr>
          <p:cNvPr id="3" name="Untertitel 2"/>
          <p:cNvSpPr>
            <a:spLocks noGrp="1"/>
          </p:cNvSpPr>
          <p:nvPr>
            <p:ph type="subTitle" idx="1" hasCustomPrompt="1"/>
          </p:nvPr>
        </p:nvSpPr>
        <p:spPr>
          <a:xfrm>
            <a:off x="547341" y="4005064"/>
            <a:ext cx="4108499" cy="493517"/>
          </a:xfrm>
        </p:spPr>
        <p:txBody>
          <a:bodyPr/>
          <a:lstStyle>
            <a:lvl1pPr marL="0" indent="0" algn="l">
              <a:lnSpc>
                <a:spcPct val="114000"/>
              </a:lnSpc>
              <a:buNone/>
              <a:defRPr sz="1400" spc="4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CH" noProof="0"/>
              <a:t>Vorname Name</a:t>
            </a:r>
            <a:br>
              <a:rPr lang="de-CH" noProof="0"/>
            </a:br>
            <a:r>
              <a:rPr lang="de-CH" noProof="0"/>
              <a:t>Ort, Datum</a:t>
            </a:r>
            <a:endParaRPr lang="de-CH"/>
          </a:p>
        </p:txBody>
      </p:sp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547341" y="2238375"/>
            <a:ext cx="4108499" cy="1635738"/>
          </a:xfrm>
        </p:spPr>
        <p:txBody>
          <a:bodyPr anchor="b"/>
          <a:lstStyle>
            <a:lvl1pPr algn="l">
              <a:lnSpc>
                <a:spcPct val="92000"/>
              </a:lnSpc>
              <a:defRPr sz="5600" spc="100" baseline="0">
                <a:solidFill>
                  <a:schemeClr val="bg1"/>
                </a:solidFill>
              </a:defRPr>
            </a:lvl1pPr>
          </a:lstStyle>
          <a:p>
            <a:r>
              <a:rPr lang="de-CH"/>
              <a:t>Titel hinzufügen.</a:t>
            </a:r>
          </a:p>
        </p:txBody>
      </p:sp>
    </p:spTree>
    <p:extLst>
      <p:ext uri="{BB962C8B-B14F-4D97-AF65-F5344CB8AC3E}">
        <p14:creationId xmlns:p14="http://schemas.microsoft.com/office/powerpoint/2010/main" val="53781035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elfolie Cargo (Logo schwarz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9B600E21-DCB7-482A-B265-E2B851163D0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E8E767B-80F6-40CC-A2EC-0F5A4A89F876}" type="datetimeyyyy">
              <a:rPr lang="de-CH" smtClean="0"/>
              <a:t>2026</a:t>
            </a:fld>
            <a:endParaRPr lang="de-CH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E041B66B-0CD2-4798-BA16-91DAC3432E9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A8D59E56-8CC7-4D08-89A7-C238427A2EB7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676FF195-5B20-43EC-B059-82D8918A228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373" y="0"/>
            <a:ext cx="1219200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lIns="1620000" tIns="720000" anchor="ctr"/>
          <a:lstStyle>
            <a:lvl1pPr algn="ctr">
              <a:defRPr sz="1200"/>
            </a:lvl1pPr>
          </a:lstStyle>
          <a:p>
            <a:r>
              <a:rPr lang="de-CH"/>
              <a:t>Bild durch Klicken auf Symbol hinzufügen.</a:t>
            </a:r>
            <a:br>
              <a:rPr lang="de-CH"/>
            </a:br>
            <a:r>
              <a:rPr lang="de-CH"/>
              <a:t>Bild gegebenenfalls in den Hintergrund stellen.</a:t>
            </a:r>
          </a:p>
        </p:txBody>
      </p:sp>
      <p:sp>
        <p:nvSpPr>
          <p:cNvPr id="10" name="Textplatzhalter 11">
            <a:extLst>
              <a:ext uri="{FF2B5EF4-FFF2-40B4-BE49-F238E27FC236}">
                <a16:creationId xmlns:a16="http://schemas.microsoft.com/office/drawing/2014/main" id="{E35F8307-C189-48EF-B394-613EAF9BB80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366125" y="292895"/>
            <a:ext cx="2281561" cy="194344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>
              <a:defRPr sz="100">
                <a:noFill/>
              </a:defRPr>
            </a:lvl1pPr>
            <a:lvl2pPr>
              <a:defRPr sz="100">
                <a:noFill/>
              </a:defRPr>
            </a:lvl2pPr>
            <a:lvl3pPr>
              <a:defRPr sz="100">
                <a:noFill/>
              </a:defRPr>
            </a:lvl3pPr>
            <a:lvl4pPr>
              <a:defRPr sz="100">
                <a:noFill/>
              </a:defRPr>
            </a:lvl4pPr>
            <a:lvl5pPr>
              <a:defRPr sz="100">
                <a:noFill/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3939FF6E-BA9B-454B-8C92-87A73C60C46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5400000">
            <a:off x="-206909" y="814286"/>
            <a:ext cx="5646589" cy="5232770"/>
          </a:xfrm>
          <a:prstGeom prst="trapezoid">
            <a:avLst>
              <a:gd name="adj" fmla="val 19131"/>
            </a:avLst>
          </a:prstGeom>
          <a:solidFill>
            <a:schemeClr val="accent3">
              <a:alpha val="80000"/>
            </a:schemeClr>
          </a:solidFill>
        </p:spPr>
        <p:txBody>
          <a:bodyPr vert="vert270" lIns="0" tIns="0" bIns="612000" anchor="ctr"/>
          <a:lstStyle>
            <a:lvl1pPr>
              <a:defRPr sz="100">
                <a:noFill/>
              </a:defRPr>
            </a:lvl1pPr>
            <a:lvl2pPr>
              <a:defRPr sz="100">
                <a:solidFill>
                  <a:schemeClr val="bg1"/>
                </a:solidFill>
              </a:defRPr>
            </a:lvl2pPr>
            <a:lvl3pPr>
              <a:defRPr sz="100">
                <a:solidFill>
                  <a:schemeClr val="bg1"/>
                </a:solidFill>
              </a:defRPr>
            </a:lvl3pPr>
            <a:lvl4pPr>
              <a:defRPr sz="100">
                <a:solidFill>
                  <a:schemeClr val="bg1"/>
                </a:solidFill>
              </a:defRPr>
            </a:lvl4pPr>
            <a:lvl5pPr>
              <a:defRPr sz="100">
                <a:solidFill>
                  <a:schemeClr val="bg1"/>
                </a:solidFill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  <p:sp>
        <p:nvSpPr>
          <p:cNvPr id="3" name="Untertitel 2"/>
          <p:cNvSpPr>
            <a:spLocks noGrp="1"/>
          </p:cNvSpPr>
          <p:nvPr>
            <p:ph type="subTitle" idx="1" hasCustomPrompt="1"/>
          </p:nvPr>
        </p:nvSpPr>
        <p:spPr>
          <a:xfrm>
            <a:off x="547341" y="4005064"/>
            <a:ext cx="4108499" cy="493517"/>
          </a:xfrm>
        </p:spPr>
        <p:txBody>
          <a:bodyPr/>
          <a:lstStyle>
            <a:lvl1pPr marL="0" indent="0" algn="l">
              <a:lnSpc>
                <a:spcPct val="114000"/>
              </a:lnSpc>
              <a:buNone/>
              <a:defRPr sz="1400" spc="4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CH" noProof="0"/>
              <a:t>Vorname Name</a:t>
            </a:r>
            <a:br>
              <a:rPr lang="de-CH" noProof="0"/>
            </a:br>
            <a:r>
              <a:rPr lang="de-CH" noProof="0"/>
              <a:t>Ort, Datum</a:t>
            </a:r>
            <a:endParaRPr lang="de-CH"/>
          </a:p>
        </p:txBody>
      </p:sp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547341" y="2238375"/>
            <a:ext cx="4108499" cy="1635738"/>
          </a:xfrm>
        </p:spPr>
        <p:txBody>
          <a:bodyPr anchor="b"/>
          <a:lstStyle>
            <a:lvl1pPr algn="l">
              <a:lnSpc>
                <a:spcPct val="92000"/>
              </a:lnSpc>
              <a:defRPr sz="5600" spc="100" baseline="0">
                <a:solidFill>
                  <a:schemeClr val="bg1"/>
                </a:solidFill>
              </a:defRPr>
            </a:lvl1pPr>
          </a:lstStyle>
          <a:p>
            <a:r>
              <a:rPr lang="de-CH"/>
              <a:t>Titel hinzufügen.</a:t>
            </a:r>
          </a:p>
        </p:txBody>
      </p:sp>
    </p:spTree>
    <p:extLst>
      <p:ext uri="{BB962C8B-B14F-4D97-AF65-F5344CB8AC3E}">
        <p14:creationId xmlns:p14="http://schemas.microsoft.com/office/powerpoint/2010/main" val="23060949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ischen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1479550" y="1700808"/>
            <a:ext cx="9228138" cy="2258756"/>
          </a:xfrm>
        </p:spPr>
        <p:txBody>
          <a:bodyPr anchor="b"/>
          <a:lstStyle>
            <a:lvl1pPr algn="l">
              <a:lnSpc>
                <a:spcPct val="92000"/>
              </a:lnSpc>
              <a:defRPr sz="8400" spc="180" baseline="0"/>
            </a:lvl1pPr>
          </a:lstStyle>
          <a:p>
            <a:r>
              <a:rPr lang="de-CH"/>
              <a:t>Zwischentitel hinzufügen.</a:t>
            </a:r>
          </a:p>
        </p:txBody>
      </p:sp>
      <p:sp>
        <p:nvSpPr>
          <p:cNvPr id="6" name="Datumsplatzhalt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51F75-5448-4F8E-A0A6-8542A1C2DF3D}" type="datetimeyyyy">
              <a:rPr lang="de-CH" smtClean="0"/>
              <a:t>2026</a:t>
            </a:fld>
            <a:endParaRPr lang="de-CH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C3BF9167-FA0E-41AA-AD3E-DD73E73C028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79550" y="4388988"/>
            <a:ext cx="9228138" cy="754313"/>
          </a:xfrm>
        </p:spPr>
        <p:txBody>
          <a:bodyPr/>
          <a:lstStyle>
            <a:lvl1pPr>
              <a:lnSpc>
                <a:spcPct val="92000"/>
              </a:lnSpc>
              <a:defRPr sz="2400" spc="180" baseline="0">
                <a:solidFill>
                  <a:schemeClr val="accent3"/>
                </a:solidFill>
              </a:defRPr>
            </a:lvl1pPr>
            <a:lvl2pPr>
              <a:defRPr sz="2400">
                <a:solidFill>
                  <a:schemeClr val="accent3"/>
                </a:solidFill>
              </a:defRPr>
            </a:lvl2pPr>
            <a:lvl3pPr>
              <a:defRPr sz="2400">
                <a:solidFill>
                  <a:schemeClr val="accent3"/>
                </a:solidFill>
              </a:defRPr>
            </a:lvl3pPr>
            <a:lvl4pPr>
              <a:defRPr sz="2400">
                <a:solidFill>
                  <a:schemeClr val="accent3"/>
                </a:solidFill>
              </a:defRPr>
            </a:lvl4pPr>
            <a:lvl5pPr>
              <a:defRPr sz="2400">
                <a:solidFill>
                  <a:schemeClr val="accent3"/>
                </a:solidFill>
              </a:defRPr>
            </a:lvl5pPr>
          </a:lstStyle>
          <a:p>
            <a:pPr lvl="0"/>
            <a:r>
              <a:rPr lang="de-DE"/>
              <a:t>Untertitel hinzufügen.</a:t>
            </a:r>
          </a:p>
        </p:txBody>
      </p:sp>
    </p:spTree>
    <p:extLst>
      <p:ext uri="{BB962C8B-B14F-4D97-AF65-F5344CB8AC3E}">
        <p14:creationId xmlns:p14="http://schemas.microsoft.com/office/powerpoint/2010/main" val="39602749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745">
          <p15:clr>
            <a:srgbClr val="FBAE40"/>
          </p15:clr>
        </p15:guide>
        <p15:guide id="2" pos="932">
          <p15:clr>
            <a:srgbClr val="FBAE40"/>
          </p15:clr>
        </p15:guide>
      </p15:sldGuideLst>
    </p:ext>
  </p:extLs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ischentitel grau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umsplatzhalt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51F75-5448-4F8E-A0A6-8542A1C2DF3D}" type="datetimeyyyy">
              <a:rPr lang="de-CH" smtClean="0"/>
              <a:t>2026</a:t>
            </a:fld>
            <a:endParaRPr lang="de-CH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9" name="Titel 1">
            <a:extLst>
              <a:ext uri="{FF2B5EF4-FFF2-40B4-BE49-F238E27FC236}">
                <a16:creationId xmlns:a16="http://schemas.microsoft.com/office/drawing/2014/main" id="{A1C0D8B2-21FB-408E-8F45-4FF07F7C92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79550" y="1700808"/>
            <a:ext cx="9228138" cy="2258756"/>
          </a:xfrm>
        </p:spPr>
        <p:txBody>
          <a:bodyPr anchor="b"/>
          <a:lstStyle>
            <a:lvl1pPr algn="l">
              <a:lnSpc>
                <a:spcPct val="92000"/>
              </a:lnSpc>
              <a:defRPr sz="8400" spc="180" baseline="0"/>
            </a:lvl1pPr>
          </a:lstStyle>
          <a:p>
            <a:r>
              <a:rPr lang="de-CH"/>
              <a:t>Zwischentitel hinzufügen.</a:t>
            </a:r>
          </a:p>
        </p:txBody>
      </p:sp>
      <p:sp>
        <p:nvSpPr>
          <p:cNvPr id="10" name="Textplatzhalter 3">
            <a:extLst>
              <a:ext uri="{FF2B5EF4-FFF2-40B4-BE49-F238E27FC236}">
                <a16:creationId xmlns:a16="http://schemas.microsoft.com/office/drawing/2014/main" id="{97D0A394-EC1C-44E9-9B81-C9A02683B8E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79550" y="4388988"/>
            <a:ext cx="9228138" cy="754313"/>
          </a:xfrm>
        </p:spPr>
        <p:txBody>
          <a:bodyPr/>
          <a:lstStyle>
            <a:lvl1pPr>
              <a:lnSpc>
                <a:spcPct val="92000"/>
              </a:lnSpc>
              <a:defRPr sz="2400" spc="180" baseline="0">
                <a:solidFill>
                  <a:schemeClr val="accent3"/>
                </a:solidFill>
              </a:defRPr>
            </a:lvl1pPr>
            <a:lvl2pPr>
              <a:defRPr sz="2400">
                <a:solidFill>
                  <a:schemeClr val="accent3"/>
                </a:solidFill>
              </a:defRPr>
            </a:lvl2pPr>
            <a:lvl3pPr>
              <a:defRPr sz="2400">
                <a:solidFill>
                  <a:schemeClr val="accent3"/>
                </a:solidFill>
              </a:defRPr>
            </a:lvl3pPr>
            <a:lvl4pPr>
              <a:defRPr sz="2400">
                <a:solidFill>
                  <a:schemeClr val="accent3"/>
                </a:solidFill>
              </a:defRPr>
            </a:lvl4pPr>
            <a:lvl5pPr>
              <a:defRPr sz="2400">
                <a:solidFill>
                  <a:schemeClr val="accent3"/>
                </a:solidFill>
              </a:defRPr>
            </a:lvl5pPr>
          </a:lstStyle>
          <a:p>
            <a:pPr lvl="0"/>
            <a:r>
              <a:rPr lang="de-DE"/>
              <a:t>Untertitel hinzufügen.</a:t>
            </a:r>
          </a:p>
        </p:txBody>
      </p:sp>
    </p:spTree>
    <p:extLst>
      <p:ext uri="{BB962C8B-B14F-4D97-AF65-F5344CB8AC3E}">
        <p14:creationId xmlns:p14="http://schemas.microsoft.com/office/powerpoint/2010/main" val="10545335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745">
          <p15:clr>
            <a:srgbClr val="FBAE40"/>
          </p15:clr>
        </p15:guide>
        <p15:guide id="2" pos="932">
          <p15:clr>
            <a:srgbClr val="FBAE40"/>
          </p15:clr>
        </p15:guide>
        <p15:guide id="3" orient="horz" pos="1136">
          <p15:clr>
            <a:srgbClr val="FBAE40"/>
          </p15:clr>
        </p15:guide>
      </p15:sldGuideLst>
    </p:ext>
  </p:extLs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i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Bildplatzhalter 4">
            <a:extLst>
              <a:ext uri="{FF2B5EF4-FFF2-40B4-BE49-F238E27FC236}">
                <a16:creationId xmlns:a16="http://schemas.microsoft.com/office/drawing/2014/main" id="{48112DF6-4098-4F29-A03A-A435585B411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2880000" anchor="ctr"/>
          <a:lstStyle>
            <a:lvl1pPr algn="ctr">
              <a:defRPr sz="1200"/>
            </a:lvl1pPr>
          </a:lstStyle>
          <a:p>
            <a:r>
              <a:rPr lang="de-CH"/>
              <a:t>Bild durch «</a:t>
            </a:r>
            <a:r>
              <a:rPr lang="de-CH" err="1"/>
              <a:t>drag</a:t>
            </a:r>
            <a:r>
              <a:rPr lang="de-CH"/>
              <a:t> and </a:t>
            </a:r>
            <a:r>
              <a:rPr lang="de-CH" err="1"/>
              <a:t>drop</a:t>
            </a:r>
            <a:r>
              <a:rPr lang="de-CH"/>
              <a:t>» in den Platzhalter ziehen.</a:t>
            </a:r>
            <a:br>
              <a:rPr lang="de-CH"/>
            </a:br>
            <a:r>
              <a:rPr lang="de-CH"/>
              <a:t>Bild gegebenenfalls in den Hintergrund stellen.</a:t>
            </a:r>
          </a:p>
        </p:txBody>
      </p:sp>
      <p:sp>
        <p:nvSpPr>
          <p:cNvPr id="11" name="Textplatzhalter 11">
            <a:extLst>
              <a:ext uri="{FF2B5EF4-FFF2-40B4-BE49-F238E27FC236}">
                <a16:creationId xmlns:a16="http://schemas.microsoft.com/office/drawing/2014/main" id="{EA1A02B1-1978-4A3B-80F7-766D1FB44F8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1087087" y="288131"/>
            <a:ext cx="561194" cy="197644"/>
          </a:xfrm>
          <a:blipFill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 sz="100">
                <a:noFill/>
              </a:defRPr>
            </a:lvl1pPr>
            <a:lvl2pPr>
              <a:defRPr sz="100">
                <a:noFill/>
              </a:defRPr>
            </a:lvl2pPr>
            <a:lvl3pPr>
              <a:defRPr sz="100">
                <a:noFill/>
              </a:defRPr>
            </a:lvl3pPr>
            <a:lvl4pPr>
              <a:defRPr sz="100">
                <a:noFill/>
              </a:defRPr>
            </a:lvl4pPr>
            <a:lvl5pPr>
              <a:defRPr sz="100">
                <a:noFill/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  <p:sp>
        <p:nvSpPr>
          <p:cNvPr id="16" name="Textplatzhalter 15">
            <a:extLst>
              <a:ext uri="{FF2B5EF4-FFF2-40B4-BE49-F238E27FC236}">
                <a16:creationId xmlns:a16="http://schemas.microsoft.com/office/drawing/2014/main" id="{D8CF4041-AA59-42D9-BE67-DE9BDA6E921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67808" y="1736725"/>
            <a:ext cx="7279680" cy="3348038"/>
          </a:xfrm>
        </p:spPr>
        <p:txBody>
          <a:bodyPr anchor="ctr"/>
          <a:lstStyle>
            <a:lvl1pPr>
              <a:defRPr sz="3200">
                <a:solidFill>
                  <a:schemeClr val="bg1"/>
                </a:solidFill>
              </a:defRPr>
            </a:lvl1pPr>
            <a:lvl2pPr>
              <a:spcBef>
                <a:spcPts val="1800"/>
              </a:spcBef>
              <a:buFontTx/>
              <a:buNone/>
              <a:defRPr sz="1600">
                <a:solidFill>
                  <a:schemeClr val="bg1"/>
                </a:solidFill>
              </a:defRPr>
            </a:lvl2pPr>
          </a:lstStyle>
          <a:p>
            <a:pPr lvl="0"/>
            <a:r>
              <a:rPr lang="de-CH" noProof="0"/>
              <a:t>«Zitat hinzufügen»</a:t>
            </a:r>
          </a:p>
          <a:p>
            <a:pPr lvl="1"/>
            <a:r>
              <a:rPr lang="de-CH" noProof="0"/>
              <a:t>Zweite Ebene</a:t>
            </a:r>
          </a:p>
        </p:txBody>
      </p:sp>
      <p:sp>
        <p:nvSpPr>
          <p:cNvPr id="6" name="Datumsplatzhalter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9157058-9CCA-4EAA-8D6E-1E10DBF3C026}" type="datetimeyyyy">
              <a:rPr lang="de-CH" smtClean="0"/>
              <a:pPr/>
              <a:t>2026</a:t>
            </a:fld>
            <a:endParaRPr lang="de-CH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42699702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45">
          <p15:clr>
            <a:srgbClr val="FBAE40"/>
          </p15:clr>
        </p15:guide>
        <p15:guide id="2" pos="7336">
          <p15:clr>
            <a:srgbClr val="FBAE40"/>
          </p15:clr>
        </p15:guide>
      </p15:sldGuideLst>
    </p:ext>
  </p:extLs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94875-4DA7-4B89-B587-B27F5F6125B9}" type="datetimeyyyy">
              <a:rPr lang="de-CH" smtClean="0"/>
              <a:t>2026</a:t>
            </a:fld>
            <a:endParaRPr lang="de-CH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0" name="Textplatzhalter 2">
            <a:extLst>
              <a:ext uri="{FF2B5EF4-FFF2-40B4-BE49-F238E27FC236}">
                <a16:creationId xmlns:a16="http://schemas.microsoft.com/office/drawing/2014/main" id="{5578AA81-C437-4627-B968-9592A9319D1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487488" y="1949450"/>
            <a:ext cx="9220200" cy="446788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514800" indent="-514800">
              <a:spcAft>
                <a:spcPts val="0"/>
              </a:spcAft>
              <a:buClr>
                <a:schemeClr val="tx2"/>
              </a:buClr>
              <a:buFont typeface="+mj-lt"/>
              <a:buAutoNum type="arabicPeriod"/>
              <a:tabLst>
                <a:tab pos="2779713" algn="l"/>
              </a:tabLst>
              <a:defRPr/>
            </a:lvl1pPr>
            <a:lvl2pPr marL="863600" indent="-358775">
              <a:spcAft>
                <a:spcPts val="0"/>
              </a:spcAft>
              <a:defRPr/>
            </a:lvl2pPr>
            <a:lvl3pPr marL="1224000">
              <a:spcAft>
                <a:spcPts val="0"/>
              </a:spcAft>
              <a:defRPr/>
            </a:lvl3pPr>
            <a:lvl4pPr marL="1584000">
              <a:spcAft>
                <a:spcPts val="0"/>
              </a:spcAft>
              <a:defRPr/>
            </a:lvl4pPr>
            <a:lvl5pPr marL="1944000">
              <a:spcAft>
                <a:spcPts val="0"/>
              </a:spcAft>
              <a:defRPr/>
            </a:lvl5pPr>
            <a:lvl6pPr marL="864000" indent="-358775">
              <a:spcAft>
                <a:spcPts val="0"/>
              </a:spcAft>
              <a:defRPr/>
            </a:lvl6pPr>
          </a:lstStyle>
          <a:p>
            <a:pPr lvl="0"/>
            <a:r>
              <a:rPr lang="de-CH" noProof="0"/>
              <a:t>Textmasterformat bearbeiten</a:t>
            </a:r>
          </a:p>
          <a:p>
            <a:pPr lvl="1"/>
            <a:r>
              <a:rPr lang="de-CH" noProof="0"/>
              <a:t>Zweite Ebene</a:t>
            </a:r>
          </a:p>
          <a:p>
            <a:pPr lvl="2"/>
            <a:r>
              <a:rPr lang="de-CH" noProof="0"/>
              <a:t>Dritte Ebene</a:t>
            </a:r>
          </a:p>
          <a:p>
            <a:pPr lvl="3"/>
            <a:r>
              <a:rPr lang="de-CH" noProof="0"/>
              <a:t>Vierte Ebene</a:t>
            </a:r>
          </a:p>
          <a:p>
            <a:pPr lvl="4"/>
            <a:r>
              <a:rPr lang="de-CH" noProof="0"/>
              <a:t>Fünfte Ebene</a:t>
            </a:r>
          </a:p>
          <a:p>
            <a:pPr lvl="5"/>
            <a:r>
              <a:rPr lang="de-CH" noProof="0"/>
              <a:t>Sechste Ebene</a:t>
            </a:r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8EA05E9B-3600-457E-9428-1EB1B6893A7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17085613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932">
          <p15:clr>
            <a:srgbClr val="FBAE40"/>
          </p15:clr>
        </p15:guide>
        <p15:guide id="2" pos="6745">
          <p15:clr>
            <a:srgbClr val="FBAE40"/>
          </p15:clr>
        </p15:guide>
        <p15:guide id="3" orient="horz" pos="1228">
          <p15:clr>
            <a:srgbClr val="FBAE40"/>
          </p15:clr>
        </p15:guide>
        <p15:guide id="4" orient="horz" pos="4043">
          <p15:clr>
            <a:srgbClr val="FBAE40"/>
          </p15:clr>
        </p15:guide>
      </p15:sldGuideLst>
    </p:ext>
  </p:extLs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mit Bil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Bildplatzhalter 4">
            <a:extLst>
              <a:ext uri="{FF2B5EF4-FFF2-40B4-BE49-F238E27FC236}">
                <a16:creationId xmlns:a16="http://schemas.microsoft.com/office/drawing/2014/main" id="{EA3DBB68-0F3E-4EF1-88C2-B9639789CB5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2880000" anchor="ctr"/>
          <a:lstStyle>
            <a:lvl1pPr algn="ctr">
              <a:defRPr sz="1200"/>
            </a:lvl1pPr>
          </a:lstStyle>
          <a:p>
            <a:r>
              <a:rPr lang="de-CH"/>
              <a:t>Bild durch «</a:t>
            </a:r>
            <a:r>
              <a:rPr lang="de-CH" err="1"/>
              <a:t>drag</a:t>
            </a:r>
            <a:r>
              <a:rPr lang="de-CH"/>
              <a:t> and </a:t>
            </a:r>
            <a:r>
              <a:rPr lang="de-CH" err="1"/>
              <a:t>drop</a:t>
            </a:r>
            <a:r>
              <a:rPr lang="de-CH"/>
              <a:t>» in den Platzhalter ziehen.</a:t>
            </a:r>
            <a:br>
              <a:rPr lang="de-CH"/>
            </a:br>
            <a:r>
              <a:rPr lang="de-CH"/>
              <a:t>Bild gegebenenfalls in den Hintergrund stellen.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EE4D02E2-A28A-4103-A912-AEBEEDFF1EC7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484312" y="1949450"/>
            <a:ext cx="9223376" cy="44672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buClr>
                <a:schemeClr val="bg1"/>
              </a:buClr>
              <a:defRPr>
                <a:solidFill>
                  <a:schemeClr val="bg1"/>
                </a:solidFill>
              </a:defRPr>
            </a:lvl2pPr>
            <a:lvl3pPr>
              <a:buClr>
                <a:schemeClr val="bg1"/>
              </a:buClr>
              <a:defRPr>
                <a:solidFill>
                  <a:schemeClr val="bg1"/>
                </a:solidFill>
              </a:defRPr>
            </a:lvl3pPr>
            <a:lvl4pPr>
              <a:buClr>
                <a:schemeClr val="bg1"/>
              </a:buClr>
              <a:defRPr>
                <a:solidFill>
                  <a:schemeClr val="bg1"/>
                </a:solidFill>
              </a:defRPr>
            </a:lvl4pPr>
            <a:lvl5pPr>
              <a:buClr>
                <a:schemeClr val="bg1"/>
              </a:buCl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94875-4DA7-4B89-B587-B27F5F6125B9}" type="datetimeyyyy">
              <a:rPr lang="de-CH" smtClean="0"/>
              <a:t>2026</a:t>
            </a:fld>
            <a:endParaRPr lang="de-CH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2D8A3E21-9730-4EEA-9E2B-14BFA2EF24A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  <p:sp>
        <p:nvSpPr>
          <p:cNvPr id="11" name="Textplatzhalter 11">
            <a:extLst>
              <a:ext uri="{FF2B5EF4-FFF2-40B4-BE49-F238E27FC236}">
                <a16:creationId xmlns:a16="http://schemas.microsoft.com/office/drawing/2014/main" id="{00B82B8F-16BF-4FCA-AE87-5EEA8E91DFA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1087087" y="288131"/>
            <a:ext cx="561194" cy="197644"/>
          </a:xfrm>
          <a:blipFill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 sz="100">
                <a:noFill/>
              </a:defRPr>
            </a:lvl1pPr>
            <a:lvl2pPr>
              <a:defRPr sz="100">
                <a:noFill/>
              </a:defRPr>
            </a:lvl2pPr>
            <a:lvl3pPr>
              <a:defRPr sz="100">
                <a:noFill/>
              </a:defRPr>
            </a:lvl3pPr>
            <a:lvl4pPr>
              <a:defRPr sz="100">
                <a:noFill/>
              </a:defRPr>
            </a:lvl4pPr>
            <a:lvl5pPr>
              <a:defRPr sz="100">
                <a:noFill/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42635270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932">
          <p15:clr>
            <a:srgbClr val="FBAE40"/>
          </p15:clr>
        </p15:guide>
        <p15:guide id="2" pos="6745">
          <p15:clr>
            <a:srgbClr val="FBAE40"/>
          </p15:clr>
        </p15:guide>
        <p15:guide id="3" orient="horz" pos="1228">
          <p15:clr>
            <a:srgbClr val="FBAE40"/>
          </p15:clr>
        </p15:guide>
        <p15:guide id="4" orient="horz" pos="4043">
          <p15:clr>
            <a:srgbClr val="FBAE40"/>
          </p15:clr>
        </p15:guide>
      </p15:sldGuideLst>
    </p:ext>
  </p:extLs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/>
              <a:t>Titel hinzufügen.</a:t>
            </a:r>
          </a:p>
        </p:txBody>
      </p:sp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94875-4DA7-4B89-B587-B27F5F6125B9}" type="datetimeyyyy">
              <a:rPr lang="de-CH" smtClean="0"/>
              <a:t>2026</a:t>
            </a:fld>
            <a:endParaRPr lang="de-CH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0" name="Textplatzhalter 2">
            <a:extLst>
              <a:ext uri="{FF2B5EF4-FFF2-40B4-BE49-F238E27FC236}">
                <a16:creationId xmlns:a16="http://schemas.microsoft.com/office/drawing/2014/main" id="{5578AA81-C437-4627-B968-9592A9319D1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487488" y="1949450"/>
            <a:ext cx="9220200" cy="446788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de-CH" noProof="0"/>
              <a:t>Textmasterformat bearbeiten</a:t>
            </a:r>
          </a:p>
          <a:p>
            <a:pPr lvl="1"/>
            <a:r>
              <a:rPr lang="de-CH" noProof="0"/>
              <a:t>Zweite Ebene</a:t>
            </a:r>
          </a:p>
          <a:p>
            <a:pPr lvl="2"/>
            <a:r>
              <a:rPr lang="de-CH" noProof="0"/>
              <a:t>Dritte Ebene</a:t>
            </a:r>
          </a:p>
          <a:p>
            <a:pPr lvl="3"/>
            <a:r>
              <a:rPr lang="de-CH" noProof="0"/>
              <a:t>Vierte Ebene</a:t>
            </a:r>
          </a:p>
          <a:p>
            <a:pPr lvl="4"/>
            <a:r>
              <a:rPr lang="de-CH" noProof="0"/>
              <a:t>Fünfte Ebene</a:t>
            </a:r>
          </a:p>
          <a:p>
            <a:pPr lvl="5"/>
            <a:r>
              <a:rPr lang="de-CH" noProof="0"/>
              <a:t>Sechste Ebene</a:t>
            </a:r>
          </a:p>
        </p:txBody>
      </p:sp>
    </p:spTree>
    <p:extLst>
      <p:ext uri="{BB962C8B-B14F-4D97-AF65-F5344CB8AC3E}">
        <p14:creationId xmlns:p14="http://schemas.microsoft.com/office/powerpoint/2010/main" val="35765008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932">
          <p15:clr>
            <a:srgbClr val="FBAE40"/>
          </p15:clr>
        </p15:guide>
        <p15:guide id="2" pos="6745">
          <p15:clr>
            <a:srgbClr val="FBAE40"/>
          </p15:clr>
        </p15:guide>
        <p15:guide id="3" orient="horz" pos="4043">
          <p15:clr>
            <a:srgbClr val="FBAE40"/>
          </p15:clr>
        </p15:guide>
        <p15:guide id="4" orient="horz" pos="1228">
          <p15:clr>
            <a:srgbClr val="FBAE40"/>
          </p15:clr>
        </p15:guide>
        <p15:guide id="5" pos="7336">
          <p15:clr>
            <a:srgbClr val="FBAE40"/>
          </p15:clr>
        </p15:guide>
        <p15:guide id="6" pos="345">
          <p15:clr>
            <a:srgbClr val="FBAE40"/>
          </p15:clr>
        </p15:guide>
      </p15:sldGuideLst>
    </p:ext>
  </p:extLs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 und Inhalt grau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/>
              <a:t>Titel hinzufügen.</a:t>
            </a:r>
          </a:p>
        </p:txBody>
      </p:sp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BE6C4-0C31-4575-9A59-D685A98A87F9}" type="datetimeyyyy">
              <a:rPr lang="de-CH" smtClean="0"/>
              <a:t>2026</a:t>
            </a:fld>
            <a:endParaRPr lang="de-CH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0" name="Textplatzhalter 2">
            <a:extLst>
              <a:ext uri="{FF2B5EF4-FFF2-40B4-BE49-F238E27FC236}">
                <a16:creationId xmlns:a16="http://schemas.microsoft.com/office/drawing/2014/main" id="{5578AA81-C437-4627-B968-9592A9319D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7488" y="1949450"/>
            <a:ext cx="9220200" cy="446788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de-DE" noProof="0"/>
              <a:t>Mastertextformat bearbeiten</a:t>
            </a:r>
          </a:p>
          <a:p>
            <a:pPr lvl="1"/>
            <a:r>
              <a:rPr lang="de-DE" noProof="0"/>
              <a:t>Zweite Ebene</a:t>
            </a:r>
          </a:p>
          <a:p>
            <a:pPr lvl="2"/>
            <a:r>
              <a:rPr lang="de-DE" noProof="0"/>
              <a:t>Dritte Ebene</a:t>
            </a:r>
          </a:p>
          <a:p>
            <a:pPr lvl="3"/>
            <a:r>
              <a:rPr lang="de-DE" noProof="0"/>
              <a:t>Vierte Ebene</a:t>
            </a:r>
          </a:p>
          <a:p>
            <a:pPr lvl="4"/>
            <a:r>
              <a:rPr lang="de-DE" noProof="0"/>
              <a:t>Fünfte Ebene</a:t>
            </a:r>
            <a:endParaRPr lang="de-CH" noProof="0"/>
          </a:p>
        </p:txBody>
      </p:sp>
    </p:spTree>
    <p:extLst>
      <p:ext uri="{BB962C8B-B14F-4D97-AF65-F5344CB8AC3E}">
        <p14:creationId xmlns:p14="http://schemas.microsoft.com/office/powerpoint/2010/main" val="2011135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43">
          <p15:clr>
            <a:srgbClr val="FBAE40"/>
          </p15:clr>
        </p15:guide>
        <p15:guide id="2" orient="horz" pos="1228">
          <p15:clr>
            <a:srgbClr val="FBAE40"/>
          </p15:clr>
        </p15:guide>
        <p15:guide id="3" pos="932">
          <p15:clr>
            <a:srgbClr val="FBAE40"/>
          </p15:clr>
        </p15:guide>
        <p15:guide id="4" pos="6745">
          <p15:clr>
            <a:srgbClr val="FBAE40"/>
          </p15:clr>
        </p15:guide>
        <p15:guide id="5" pos="7336">
          <p15:clr>
            <a:srgbClr val="FBAE40"/>
          </p15:clr>
        </p15:guide>
        <p15:guide id="6" pos="345">
          <p15:clr>
            <a:srgbClr val="FBAE40"/>
          </p15:clr>
        </p15:guide>
      </p15:sldGuideLst>
    </p:ext>
  </p:extLs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Inhaltsplatzhalter 3">
            <a:extLst>
              <a:ext uri="{FF2B5EF4-FFF2-40B4-BE49-F238E27FC236}">
                <a16:creationId xmlns:a16="http://schemas.microsoft.com/office/drawing/2014/main" id="{5A4905AD-A233-4987-BCB0-879019B59386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172063" y="1949450"/>
            <a:ext cx="4319588" cy="4468525"/>
          </a:xfrm>
        </p:spPr>
        <p:txBody>
          <a:bodyPr/>
          <a:lstStyle>
            <a:lvl1pPr>
              <a:lnSpc>
                <a:spcPct val="120000"/>
              </a:lnSpc>
              <a:defRPr sz="1400"/>
            </a:lvl1pPr>
            <a:lvl2pPr marL="216000" indent="-216000">
              <a:lnSpc>
                <a:spcPct val="120000"/>
              </a:lnSpc>
              <a:defRPr sz="1400"/>
            </a:lvl2pPr>
            <a:lvl3pPr marL="432000" indent="-216000">
              <a:lnSpc>
                <a:spcPct val="120000"/>
              </a:lnSpc>
              <a:defRPr sz="1400"/>
            </a:lvl3pPr>
            <a:lvl4pPr marL="648000" indent="-216000">
              <a:lnSpc>
                <a:spcPct val="120000"/>
              </a:lnSpc>
              <a:defRPr sz="1400"/>
            </a:lvl4pPr>
            <a:lvl5pPr marL="864000" indent="-216000">
              <a:lnSpc>
                <a:spcPct val="120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A4088-738D-4F0C-8C90-184A5F788505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1" name="Inhaltsplatzhalter 3">
            <a:extLst>
              <a:ext uri="{FF2B5EF4-FFF2-40B4-BE49-F238E27FC236}">
                <a16:creationId xmlns:a16="http://schemas.microsoft.com/office/drawing/2014/main" id="{1F11053E-81B7-4186-9FFA-9CB036BA3835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491345" y="1949738"/>
            <a:ext cx="4319588" cy="4468525"/>
          </a:xfrm>
        </p:spPr>
        <p:txBody>
          <a:bodyPr/>
          <a:lstStyle>
            <a:lvl1pPr>
              <a:lnSpc>
                <a:spcPct val="120000"/>
              </a:lnSpc>
              <a:defRPr sz="1400"/>
            </a:lvl1pPr>
            <a:lvl2pPr marL="215900" indent="-215900">
              <a:lnSpc>
                <a:spcPct val="120000"/>
              </a:lnSpc>
              <a:defRPr sz="1400"/>
            </a:lvl2pPr>
            <a:lvl3pPr marL="432000" indent="-216000">
              <a:lnSpc>
                <a:spcPct val="120000"/>
              </a:lnSpc>
              <a:defRPr sz="1400"/>
            </a:lvl3pPr>
            <a:lvl4pPr marL="648000" indent="-216000">
              <a:lnSpc>
                <a:spcPct val="120000"/>
              </a:lnSpc>
              <a:defRPr sz="1400"/>
            </a:lvl4pPr>
            <a:lvl5pPr marL="864000" indent="-216000">
              <a:lnSpc>
                <a:spcPct val="120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F3B4E90F-33B6-4714-8C8A-C32FF30726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87488" y="493295"/>
            <a:ext cx="9004163" cy="848226"/>
          </a:xfrm>
        </p:spPr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0573770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80">
          <p15:clr>
            <a:srgbClr val="FBAE40"/>
          </p15:clr>
        </p15:guide>
        <p15:guide id="2" pos="3664">
          <p15:clr>
            <a:srgbClr val="FBAE40"/>
          </p15:clr>
        </p15:guide>
        <p15:guide id="4" pos="932">
          <p15:clr>
            <a:srgbClr val="FBAE40"/>
          </p15:clr>
        </p15:guide>
        <p15:guide id="5" orient="horz" pos="1228">
          <p15:clr>
            <a:srgbClr val="FBAE40"/>
          </p15:clr>
        </p15:guide>
        <p15:guide id="6" orient="horz" pos="4043">
          <p15:clr>
            <a:srgbClr val="FBAE40"/>
          </p15:clr>
        </p15:guide>
        <p15:guide id="7" pos="7336">
          <p15:clr>
            <a:srgbClr val="FBAE40"/>
          </p15:clr>
        </p15:guide>
        <p15:guide id="8" pos="6616">
          <p15:clr>
            <a:srgbClr val="FBAE40"/>
          </p15:clr>
        </p15:guide>
      </p15:sldGuideLst>
    </p:ext>
  </p:extLst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ei Inhalte grau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Inhaltsplatzhalter 3">
            <a:extLst>
              <a:ext uri="{FF2B5EF4-FFF2-40B4-BE49-F238E27FC236}">
                <a16:creationId xmlns:a16="http://schemas.microsoft.com/office/drawing/2014/main" id="{5A4905AD-A233-4987-BCB0-879019B59386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172063" y="1949450"/>
            <a:ext cx="4319588" cy="4468525"/>
          </a:xfrm>
        </p:spPr>
        <p:txBody>
          <a:bodyPr/>
          <a:lstStyle>
            <a:lvl1pPr>
              <a:lnSpc>
                <a:spcPct val="120000"/>
              </a:lnSpc>
              <a:defRPr sz="1400"/>
            </a:lvl1pPr>
            <a:lvl2pPr marL="216000" indent="-216000">
              <a:lnSpc>
                <a:spcPct val="120000"/>
              </a:lnSpc>
              <a:defRPr sz="1400"/>
            </a:lvl2pPr>
            <a:lvl3pPr marL="432000" indent="-216000">
              <a:lnSpc>
                <a:spcPct val="120000"/>
              </a:lnSpc>
              <a:defRPr sz="1400"/>
            </a:lvl3pPr>
            <a:lvl4pPr marL="648000" indent="-216000">
              <a:lnSpc>
                <a:spcPct val="120000"/>
              </a:lnSpc>
              <a:defRPr sz="1400"/>
            </a:lvl4pPr>
            <a:lvl5pPr marL="864000" indent="-216000">
              <a:lnSpc>
                <a:spcPct val="120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A4088-738D-4F0C-8C90-184A5F788505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1" name="Inhaltsplatzhalter 3">
            <a:extLst>
              <a:ext uri="{FF2B5EF4-FFF2-40B4-BE49-F238E27FC236}">
                <a16:creationId xmlns:a16="http://schemas.microsoft.com/office/drawing/2014/main" id="{1F11053E-81B7-4186-9FFA-9CB036BA3835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491345" y="1949738"/>
            <a:ext cx="4319588" cy="4468525"/>
          </a:xfrm>
        </p:spPr>
        <p:txBody>
          <a:bodyPr/>
          <a:lstStyle>
            <a:lvl1pPr>
              <a:lnSpc>
                <a:spcPct val="120000"/>
              </a:lnSpc>
              <a:defRPr sz="1400"/>
            </a:lvl1pPr>
            <a:lvl2pPr marL="215900" indent="-215900">
              <a:lnSpc>
                <a:spcPct val="120000"/>
              </a:lnSpc>
              <a:defRPr sz="1400"/>
            </a:lvl2pPr>
            <a:lvl3pPr marL="432000" indent="-216000">
              <a:lnSpc>
                <a:spcPct val="120000"/>
              </a:lnSpc>
              <a:defRPr sz="1400"/>
            </a:lvl3pPr>
            <a:lvl4pPr marL="648000" indent="-216000">
              <a:lnSpc>
                <a:spcPct val="120000"/>
              </a:lnSpc>
              <a:defRPr sz="1400"/>
            </a:lvl4pPr>
            <a:lvl5pPr marL="864000" indent="-216000">
              <a:lnSpc>
                <a:spcPct val="120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F7D985BB-18B6-4513-922A-3940D912785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87488" y="493295"/>
            <a:ext cx="9015412" cy="848226"/>
          </a:xfrm>
        </p:spPr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0019194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80">
          <p15:clr>
            <a:srgbClr val="FBAE40"/>
          </p15:clr>
        </p15:guide>
        <p15:guide id="2" pos="3664">
          <p15:clr>
            <a:srgbClr val="FBAE40"/>
          </p15:clr>
        </p15:guide>
        <p15:guide id="3" pos="6616">
          <p15:clr>
            <a:srgbClr val="FBAE40"/>
          </p15:clr>
        </p15:guide>
        <p15:guide id="4" pos="932">
          <p15:clr>
            <a:srgbClr val="FBAE40"/>
          </p15:clr>
        </p15:guide>
        <p15:guide id="5" orient="horz" pos="1228">
          <p15:clr>
            <a:srgbClr val="FBAE40"/>
          </p15:clr>
        </p15:guide>
        <p15:guide id="6" orient="horz" pos="4043">
          <p15:clr>
            <a:srgbClr val="FBAE40"/>
          </p15:clr>
        </p15:guide>
        <p15:guide id="7" pos="7336">
          <p15:clr>
            <a:srgbClr val="FBAE40"/>
          </p15:clr>
        </p15:guide>
        <p15:guide id="8" pos="3210">
          <p15:clr>
            <a:srgbClr val="FBAE40"/>
          </p15:clr>
        </p15:guide>
      </p15:sldGuideLst>
    </p:ext>
  </p:extLst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r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4EBBD-E33C-4E0D-BEAA-05F39FCC7A12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2" name="Inhaltsplatzhalter 3">
            <a:extLst>
              <a:ext uri="{FF2B5EF4-FFF2-40B4-BE49-F238E27FC236}">
                <a16:creationId xmlns:a16="http://schemas.microsoft.com/office/drawing/2014/main" id="{2D1D70FF-B73A-44D8-AF52-B86C90DE4108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66738" y="1949450"/>
            <a:ext cx="3600000" cy="4469085"/>
          </a:xfrm>
        </p:spPr>
        <p:txBody>
          <a:bodyPr/>
          <a:lstStyle>
            <a:lvl1pPr>
              <a:lnSpc>
                <a:spcPct val="120000"/>
              </a:lnSpc>
              <a:defRPr sz="1400"/>
            </a:lvl1pPr>
            <a:lvl2pPr marL="216000" indent="-216000">
              <a:lnSpc>
                <a:spcPct val="120000"/>
              </a:lnSpc>
              <a:defRPr sz="1400"/>
            </a:lvl2pPr>
            <a:lvl3pPr marL="432000" indent="-216000">
              <a:lnSpc>
                <a:spcPct val="120000"/>
              </a:lnSpc>
              <a:defRPr sz="1400"/>
            </a:lvl3pPr>
            <a:lvl4pPr marL="648000" indent="-216000">
              <a:lnSpc>
                <a:spcPct val="120000"/>
              </a:lnSpc>
              <a:defRPr sz="1400"/>
            </a:lvl4pPr>
            <a:lvl5pPr marL="864000" indent="-216000">
              <a:lnSpc>
                <a:spcPct val="120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3" name="Inhaltsplatzhalter 3">
            <a:extLst>
              <a:ext uri="{FF2B5EF4-FFF2-40B4-BE49-F238E27FC236}">
                <a16:creationId xmlns:a16="http://schemas.microsoft.com/office/drawing/2014/main" id="{E296DA4F-01FE-48FF-9EB9-85CF5BF01B6F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4303938" y="1949450"/>
            <a:ext cx="3600000" cy="4469085"/>
          </a:xfrm>
        </p:spPr>
        <p:txBody>
          <a:bodyPr/>
          <a:lstStyle>
            <a:lvl1pPr>
              <a:lnSpc>
                <a:spcPct val="120000"/>
              </a:lnSpc>
              <a:defRPr sz="1400"/>
            </a:lvl1pPr>
            <a:lvl2pPr marL="216000" indent="-216000">
              <a:lnSpc>
                <a:spcPct val="120000"/>
              </a:lnSpc>
              <a:defRPr sz="1400"/>
            </a:lvl2pPr>
            <a:lvl3pPr marL="432000" indent="-216000">
              <a:lnSpc>
                <a:spcPct val="120000"/>
              </a:lnSpc>
              <a:defRPr sz="1400"/>
            </a:lvl3pPr>
            <a:lvl4pPr marL="648000" indent="-216000">
              <a:lnSpc>
                <a:spcPct val="120000"/>
              </a:lnSpc>
              <a:defRPr sz="1400"/>
            </a:lvl4pPr>
            <a:lvl5pPr marL="864000" indent="-216000">
              <a:lnSpc>
                <a:spcPct val="120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4" name="Inhaltsplatzhalter 3">
            <a:extLst>
              <a:ext uri="{FF2B5EF4-FFF2-40B4-BE49-F238E27FC236}">
                <a16:creationId xmlns:a16="http://schemas.microsoft.com/office/drawing/2014/main" id="{05EF66CD-E082-4DD4-AF19-1277D4B0BAA6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8041138" y="1949450"/>
            <a:ext cx="3600000" cy="4469085"/>
          </a:xfrm>
        </p:spPr>
        <p:txBody>
          <a:bodyPr/>
          <a:lstStyle>
            <a:lvl1pPr>
              <a:lnSpc>
                <a:spcPct val="120000"/>
              </a:lnSpc>
              <a:defRPr sz="1400"/>
            </a:lvl1pPr>
            <a:lvl2pPr marL="216000" indent="-216000">
              <a:lnSpc>
                <a:spcPct val="120000"/>
              </a:lnSpc>
              <a:defRPr sz="1400"/>
            </a:lvl2pPr>
            <a:lvl3pPr marL="432000" indent="-216000">
              <a:lnSpc>
                <a:spcPct val="120000"/>
              </a:lnSpc>
              <a:defRPr sz="1400"/>
            </a:lvl3pPr>
            <a:lvl4pPr marL="648000" indent="-216000">
              <a:lnSpc>
                <a:spcPct val="120000"/>
              </a:lnSpc>
              <a:defRPr sz="1400"/>
            </a:lvl4pPr>
            <a:lvl5pPr marL="864000" indent="-216000">
              <a:lnSpc>
                <a:spcPct val="120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021E2109-7BFC-4F17-81BF-01827EE4C3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13231887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49">
          <p15:clr>
            <a:srgbClr val="FBAE40"/>
          </p15:clr>
        </p15:guide>
        <p15:guide id="2" pos="2630">
          <p15:clr>
            <a:srgbClr val="FBAE40"/>
          </p15:clr>
        </p15:guide>
        <p15:guide id="3" pos="4979">
          <p15:clr>
            <a:srgbClr val="FBAE40"/>
          </p15:clr>
        </p15:guide>
        <p15:guide id="4" pos="5063">
          <p15:clr>
            <a:srgbClr val="FBAE40"/>
          </p15:clr>
        </p15:guide>
        <p15:guide id="5" pos="7336">
          <p15:clr>
            <a:srgbClr val="FBAE40"/>
          </p15:clr>
        </p15:guide>
        <p15:guide id="6" pos="2706">
          <p15:clr>
            <a:srgbClr val="FBAE40"/>
          </p15:clr>
        </p15:guide>
        <p15:guide id="7" orient="horz" pos="4043">
          <p15:clr>
            <a:srgbClr val="FBAE40"/>
          </p15:clr>
        </p15:guide>
        <p15:guide id="8" orient="horz" pos="1228">
          <p15:clr>
            <a:srgbClr val="FBAE40"/>
          </p15:clr>
        </p15:guide>
      </p15:sldGuideLst>
    </p:ext>
  </p:extLst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er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29306-0AA9-4524-9D9F-BF111CB62962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3" name="Inhaltsplatzhalter 3">
            <a:extLst>
              <a:ext uri="{FF2B5EF4-FFF2-40B4-BE49-F238E27FC236}">
                <a16:creationId xmlns:a16="http://schemas.microsoft.com/office/drawing/2014/main" id="{08517FB4-1478-449A-B35A-0071DA5D763D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566738" y="1949450"/>
            <a:ext cx="2640012" cy="4468253"/>
          </a:xfrm>
        </p:spPr>
        <p:txBody>
          <a:bodyPr/>
          <a:lstStyle>
            <a:lvl1pPr>
              <a:lnSpc>
                <a:spcPct val="120000"/>
              </a:lnSpc>
              <a:defRPr sz="1400"/>
            </a:lvl1pPr>
            <a:lvl2pPr marL="216000" indent="-216000">
              <a:lnSpc>
                <a:spcPct val="120000"/>
              </a:lnSpc>
              <a:defRPr sz="1400"/>
            </a:lvl2pPr>
            <a:lvl3pPr marL="432000" indent="-216000">
              <a:lnSpc>
                <a:spcPct val="120000"/>
              </a:lnSpc>
              <a:defRPr sz="1400"/>
            </a:lvl3pPr>
            <a:lvl4pPr marL="648000" indent="-216000">
              <a:lnSpc>
                <a:spcPct val="120000"/>
              </a:lnSpc>
              <a:defRPr sz="1400"/>
            </a:lvl4pPr>
            <a:lvl5pPr marL="864000" indent="-216000">
              <a:lnSpc>
                <a:spcPct val="120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4" name="Inhaltsplatzhalter 3">
            <a:extLst>
              <a:ext uri="{FF2B5EF4-FFF2-40B4-BE49-F238E27FC236}">
                <a16:creationId xmlns:a16="http://schemas.microsoft.com/office/drawing/2014/main" id="{1A4ABB4F-2517-43F4-A0FC-DCE0C692E8FD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3378201" y="1949450"/>
            <a:ext cx="2640012" cy="4468253"/>
          </a:xfrm>
        </p:spPr>
        <p:txBody>
          <a:bodyPr/>
          <a:lstStyle>
            <a:lvl1pPr>
              <a:lnSpc>
                <a:spcPct val="120000"/>
              </a:lnSpc>
              <a:defRPr sz="1400"/>
            </a:lvl1pPr>
            <a:lvl2pPr marL="216000" indent="-216000">
              <a:lnSpc>
                <a:spcPct val="120000"/>
              </a:lnSpc>
              <a:defRPr sz="1400"/>
            </a:lvl2pPr>
            <a:lvl3pPr marL="432000" indent="-216000">
              <a:lnSpc>
                <a:spcPct val="120000"/>
              </a:lnSpc>
              <a:defRPr sz="1400"/>
            </a:lvl3pPr>
            <a:lvl4pPr marL="648000" indent="-216000">
              <a:lnSpc>
                <a:spcPct val="120000"/>
              </a:lnSpc>
              <a:defRPr sz="1400"/>
            </a:lvl4pPr>
            <a:lvl5pPr marL="864000" indent="-216000">
              <a:lnSpc>
                <a:spcPct val="120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5" name="Inhaltsplatzhalter 3">
            <a:extLst>
              <a:ext uri="{FF2B5EF4-FFF2-40B4-BE49-F238E27FC236}">
                <a16:creationId xmlns:a16="http://schemas.microsoft.com/office/drawing/2014/main" id="{722827A8-E258-45E5-8ABC-AE4AE85283F8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6189664" y="1949450"/>
            <a:ext cx="2640012" cy="4468253"/>
          </a:xfrm>
        </p:spPr>
        <p:txBody>
          <a:bodyPr/>
          <a:lstStyle>
            <a:lvl1pPr>
              <a:lnSpc>
                <a:spcPct val="120000"/>
              </a:lnSpc>
              <a:defRPr sz="1400"/>
            </a:lvl1pPr>
            <a:lvl2pPr marL="216000" indent="-216000">
              <a:lnSpc>
                <a:spcPct val="120000"/>
              </a:lnSpc>
              <a:defRPr sz="1400"/>
            </a:lvl2pPr>
            <a:lvl3pPr marL="432000" indent="-216000">
              <a:lnSpc>
                <a:spcPct val="120000"/>
              </a:lnSpc>
              <a:defRPr sz="1400"/>
            </a:lvl3pPr>
            <a:lvl4pPr marL="648000" indent="-216000">
              <a:lnSpc>
                <a:spcPct val="120000"/>
              </a:lnSpc>
              <a:defRPr sz="1400"/>
            </a:lvl4pPr>
            <a:lvl5pPr marL="864000" indent="-216000">
              <a:lnSpc>
                <a:spcPct val="120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6" name="Inhaltsplatzhalter 3">
            <a:extLst>
              <a:ext uri="{FF2B5EF4-FFF2-40B4-BE49-F238E27FC236}">
                <a16:creationId xmlns:a16="http://schemas.microsoft.com/office/drawing/2014/main" id="{9B3F32E6-2F69-44D2-83C6-CD6AA4BEDA96}"/>
              </a:ext>
            </a:extLst>
          </p:cNvPr>
          <p:cNvSpPr>
            <a:spLocks noGrp="1"/>
          </p:cNvSpPr>
          <p:nvPr>
            <p:ph sz="quarter" idx="20"/>
          </p:nvPr>
        </p:nvSpPr>
        <p:spPr>
          <a:xfrm>
            <a:off x="9001126" y="1949450"/>
            <a:ext cx="2640012" cy="4468253"/>
          </a:xfrm>
        </p:spPr>
        <p:txBody>
          <a:bodyPr/>
          <a:lstStyle>
            <a:lvl1pPr>
              <a:lnSpc>
                <a:spcPct val="120000"/>
              </a:lnSpc>
              <a:defRPr sz="1400"/>
            </a:lvl1pPr>
            <a:lvl2pPr marL="216000" indent="-216000">
              <a:lnSpc>
                <a:spcPct val="120000"/>
              </a:lnSpc>
              <a:defRPr sz="1400"/>
            </a:lvl2pPr>
            <a:lvl3pPr marL="432000" indent="-216000">
              <a:lnSpc>
                <a:spcPct val="120000"/>
              </a:lnSpc>
              <a:defRPr sz="1400"/>
            </a:lvl3pPr>
            <a:lvl4pPr marL="648000" indent="-216000">
              <a:lnSpc>
                <a:spcPct val="120000"/>
              </a:lnSpc>
              <a:defRPr sz="1400"/>
            </a:lvl4pPr>
            <a:lvl5pPr marL="864000" indent="-216000">
              <a:lnSpc>
                <a:spcPct val="120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43DC29E0-21E5-4AA6-86AE-F91A1440515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2701423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49">
          <p15:clr>
            <a:srgbClr val="FBAE40"/>
          </p15:clr>
        </p15:guide>
        <p15:guide id="2" pos="7336">
          <p15:clr>
            <a:srgbClr val="FBAE40"/>
          </p15:clr>
        </p15:guide>
        <p15:guide id="3" pos="5665">
          <p15:clr>
            <a:srgbClr val="FBAE40"/>
          </p15:clr>
        </p15:guide>
        <p15:guide id="4" pos="5567">
          <p15:clr>
            <a:srgbClr val="FBAE40"/>
          </p15:clr>
        </p15:guide>
        <p15:guide id="5" pos="3896">
          <p15:clr>
            <a:srgbClr val="FBAE40"/>
          </p15:clr>
        </p15:guide>
        <p15:guide id="6" pos="3793">
          <p15:clr>
            <a:srgbClr val="FBAE40"/>
          </p15:clr>
        </p15:guide>
        <p15:guide id="7" pos="2027">
          <p15:clr>
            <a:srgbClr val="FBAE40"/>
          </p15:clr>
        </p15:guide>
        <p15:guide id="8" pos="2126">
          <p15:clr>
            <a:srgbClr val="FBAE40"/>
          </p15:clr>
        </p15:guide>
        <p15:guide id="9" orient="horz" pos="1228">
          <p15:clr>
            <a:srgbClr val="FBAE40"/>
          </p15:clr>
        </p15:guide>
        <p15:guide id="10" orient="horz" pos="4043">
          <p15:clr>
            <a:srgbClr val="FBAE40"/>
          </p15:clr>
        </p15:guide>
      </p15:sldGuideLst>
    </p:ext>
  </p:extLst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und Tex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1014B-A06B-49DE-B7AC-63971F6B96D7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8" name="Textplatzhalter 16">
            <a:extLst>
              <a:ext uri="{FF2B5EF4-FFF2-40B4-BE49-F238E27FC236}">
                <a16:creationId xmlns:a16="http://schemas.microsoft.com/office/drawing/2014/main" id="{DF0BC6F3-C6AA-46AD-8EA1-BAFE30CC91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959602" y="1949451"/>
            <a:ext cx="4681536" cy="4325018"/>
          </a:xfrm>
        </p:spPr>
        <p:txBody>
          <a:bodyPr/>
          <a:lstStyle>
            <a:lvl1pPr>
              <a:lnSpc>
                <a:spcPct val="108000"/>
              </a:lnSpc>
              <a:defRPr sz="1400"/>
            </a:lvl1pPr>
            <a:lvl2pPr marL="216000" indent="-216000">
              <a:lnSpc>
                <a:spcPct val="108000"/>
              </a:lnSpc>
              <a:defRPr sz="1400"/>
            </a:lvl2pPr>
            <a:lvl3pPr marL="432000" indent="-216000">
              <a:lnSpc>
                <a:spcPct val="108000"/>
              </a:lnSpc>
              <a:defRPr sz="1400"/>
            </a:lvl3pPr>
            <a:lvl4pPr marL="648000" indent="-216000">
              <a:lnSpc>
                <a:spcPct val="108000"/>
              </a:lnSpc>
              <a:defRPr sz="1400"/>
            </a:lvl4pPr>
            <a:lvl5pPr marL="864000" indent="-216000">
              <a:lnSpc>
                <a:spcPct val="108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181DE798-3315-46D1-8982-1EC3DCDA15A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59601" y="493295"/>
            <a:ext cx="3748087" cy="848226"/>
          </a:xfrm>
        </p:spPr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  <p:sp>
        <p:nvSpPr>
          <p:cNvPr id="12" name="Bildplatzhalter 4">
            <a:extLst>
              <a:ext uri="{FF2B5EF4-FFF2-40B4-BE49-F238E27FC236}">
                <a16:creationId xmlns:a16="http://schemas.microsoft.com/office/drawing/2014/main" id="{F5AB9AC5-9618-4880-9803-18A1618DB52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584684"/>
            <a:ext cx="6040438" cy="5689116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4335545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68">
          <p15:clr>
            <a:srgbClr val="FBAE40"/>
          </p15:clr>
        </p15:guide>
        <p15:guide id="2" orient="horz" pos="3952">
          <p15:clr>
            <a:srgbClr val="FBAE40"/>
          </p15:clr>
        </p15:guide>
        <p15:guide id="3" pos="4384">
          <p15:clr>
            <a:srgbClr val="FBAE40"/>
          </p15:clr>
        </p15:guide>
        <p15:guide id="4" pos="7336">
          <p15:clr>
            <a:srgbClr val="FBAE40"/>
          </p15:clr>
        </p15:guide>
        <p15:guide id="5" pos="5055">
          <p15:clr>
            <a:srgbClr val="FBAE40"/>
          </p15:clr>
        </p15:guide>
        <p15:guide id="6" pos="3805">
          <p15:clr>
            <a:srgbClr val="FBAE40"/>
          </p15:clr>
        </p15:guide>
      </p15:sldGuideLst>
    </p:ext>
  </p:extLst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und 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1014B-A06B-49DE-B7AC-63971F6B96D7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8" name="Textplatzhalter 16">
            <a:extLst>
              <a:ext uri="{FF2B5EF4-FFF2-40B4-BE49-F238E27FC236}">
                <a16:creationId xmlns:a16="http://schemas.microsoft.com/office/drawing/2014/main" id="{DF0BC6F3-C6AA-46AD-8EA1-BAFE30CC91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976320" y="1052736"/>
            <a:ext cx="2664817" cy="5221734"/>
          </a:xfrm>
        </p:spPr>
        <p:txBody>
          <a:bodyPr anchor="ctr"/>
          <a:lstStyle>
            <a:lvl1pPr>
              <a:lnSpc>
                <a:spcPct val="108000"/>
              </a:lnSpc>
              <a:defRPr sz="1400"/>
            </a:lvl1pPr>
            <a:lvl2pPr marL="216000" indent="-216000">
              <a:lnSpc>
                <a:spcPct val="108000"/>
              </a:lnSpc>
              <a:defRPr sz="1400"/>
            </a:lvl2pPr>
            <a:lvl3pPr marL="432000" indent="-216000">
              <a:lnSpc>
                <a:spcPct val="108000"/>
              </a:lnSpc>
              <a:defRPr sz="1400"/>
            </a:lvl3pPr>
            <a:lvl4pPr marL="648000" indent="-216000">
              <a:lnSpc>
                <a:spcPct val="108000"/>
              </a:lnSpc>
              <a:defRPr sz="1400"/>
            </a:lvl4pPr>
            <a:lvl5pPr marL="864000" indent="-216000">
              <a:lnSpc>
                <a:spcPct val="108000"/>
              </a:lnSpc>
              <a:defRPr sz="1400"/>
            </a:lvl5pPr>
            <a:lvl6pPr marL="216000" indent="-216000">
              <a:lnSpc>
                <a:spcPct val="108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3283C3B8-4DFA-49C0-B021-CB0D9481CF4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1052736"/>
            <a:ext cx="8441635" cy="522173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AE50D17D-F2ED-4307-B9CF-CDFB45AF6C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87488" y="493295"/>
            <a:ext cx="6954146" cy="451429"/>
          </a:xfrm>
        </p:spPr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17482196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orient="horz" pos="3952">
          <p15:clr>
            <a:srgbClr val="FBAE40"/>
          </p15:clr>
        </p15:guide>
        <p15:guide id="4" pos="7336">
          <p15:clr>
            <a:srgbClr val="FBAE40"/>
          </p15:clr>
        </p15:guide>
        <p15:guide id="5" pos="5320">
          <p15:clr>
            <a:srgbClr val="FBAE40"/>
          </p15:clr>
        </p15:guide>
        <p15:guide id="6" orient="horz" pos="1228">
          <p15:clr>
            <a:srgbClr val="FBAE40"/>
          </p15:clr>
        </p15:guide>
      </p15:sldGuideLst>
    </p:ext>
  </p:extLst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ei Bi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63229696-ACA4-4F51-9703-BF484C61555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1243" y="1046110"/>
            <a:ext cx="5486817" cy="5222168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2" name="Bildplatzhalter 4">
            <a:extLst>
              <a:ext uri="{FF2B5EF4-FFF2-40B4-BE49-F238E27FC236}">
                <a16:creationId xmlns:a16="http://schemas.microsoft.com/office/drawing/2014/main" id="{0E2A2652-2BC1-44A2-B054-B7F5D1FF7A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166769" y="1046109"/>
            <a:ext cx="5486817" cy="522217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93B9F-BAD5-4F72-AE55-087E4577E493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1F51E53D-C313-41FC-A50A-98353390A22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9742" y="538430"/>
            <a:ext cx="5462064" cy="262689"/>
          </a:xfrm>
        </p:spPr>
        <p:txBody>
          <a:bodyPr/>
          <a:lstStyle>
            <a:lvl1pPr>
              <a:defRPr sz="1600"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2B014520-9BB1-4AC3-9DDF-40162DCBE21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167438" y="538430"/>
            <a:ext cx="4540250" cy="262689"/>
          </a:xfrm>
        </p:spPr>
        <p:txBody>
          <a:bodyPr/>
          <a:lstStyle>
            <a:lvl1pPr>
              <a:defRPr sz="1600" spc="60" baseline="0">
                <a:solidFill>
                  <a:schemeClr val="accent3"/>
                </a:solidFill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de-DE"/>
              <a:t>Titel hinzufügen.</a:t>
            </a:r>
          </a:p>
        </p:txBody>
      </p:sp>
    </p:spTree>
    <p:extLst>
      <p:ext uri="{BB962C8B-B14F-4D97-AF65-F5344CB8AC3E}">
        <p14:creationId xmlns:p14="http://schemas.microsoft.com/office/powerpoint/2010/main" val="3275726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270">
          <p15:clr>
            <a:srgbClr val="FBAE40"/>
          </p15:clr>
        </p15:guide>
        <p15:guide id="2" orient="horz" pos="655">
          <p15:clr>
            <a:srgbClr val="FBAE40"/>
          </p15:clr>
        </p15:guide>
        <p15:guide id="3" orient="horz" pos="4043">
          <p15:clr>
            <a:srgbClr val="FBAE40"/>
          </p15:clr>
        </p15:guide>
        <p15:guide id="4" orient="horz" pos="368">
          <p15:clr>
            <a:srgbClr val="FBAE40"/>
          </p15:clr>
        </p15:guide>
        <p15:guide id="5" pos="3795">
          <p15:clr>
            <a:srgbClr val="FBAE40"/>
          </p15:clr>
        </p15:guide>
        <p15:guide id="6" pos="337">
          <p15:clr>
            <a:srgbClr val="FBAE40"/>
          </p15:clr>
        </p15:guide>
        <p15:guide id="7" pos="3880">
          <p15:clr>
            <a:srgbClr val="FBAE40"/>
          </p15:clr>
        </p15:guide>
        <p15:guide id="8" pos="7336">
          <p15:clr>
            <a:srgbClr val="FBAE40"/>
          </p15:clr>
        </p15:guide>
      </p15:sldGuideLst>
    </p:ext>
  </p:extLst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ei Bilder und Tex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93B9F-BAD5-4F72-AE55-087E4577E493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7" name="Textplatzhalter 16">
            <a:extLst>
              <a:ext uri="{FF2B5EF4-FFF2-40B4-BE49-F238E27FC236}">
                <a16:creationId xmlns:a16="http://schemas.microsoft.com/office/drawing/2014/main" id="{CDF117C9-D89B-4905-A5A0-2D0F1A7C1F3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47436" y="3609019"/>
            <a:ext cx="5472502" cy="2809243"/>
          </a:xfrm>
        </p:spPr>
        <p:txBody>
          <a:bodyPr/>
          <a:lstStyle>
            <a:lvl1pPr>
              <a:lnSpc>
                <a:spcPct val="108000"/>
              </a:lnSpc>
              <a:defRPr sz="1400"/>
            </a:lvl1pPr>
            <a:lvl2pPr marL="216000" indent="-216000">
              <a:lnSpc>
                <a:spcPct val="108000"/>
              </a:lnSpc>
              <a:defRPr sz="1400"/>
            </a:lvl2pPr>
            <a:lvl3pPr marL="432000" indent="-216000">
              <a:lnSpc>
                <a:spcPct val="108000"/>
              </a:lnSpc>
              <a:defRPr sz="1400"/>
            </a:lvl3pPr>
            <a:lvl4pPr marL="648000" indent="-216000">
              <a:lnSpc>
                <a:spcPct val="108000"/>
              </a:lnSpc>
              <a:defRPr sz="1400"/>
            </a:lvl4pPr>
            <a:lvl5pPr marL="864000" indent="-216000">
              <a:lnSpc>
                <a:spcPct val="108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8" name="Textplatzhalter 16">
            <a:extLst>
              <a:ext uri="{FF2B5EF4-FFF2-40B4-BE49-F238E27FC236}">
                <a16:creationId xmlns:a16="http://schemas.microsoft.com/office/drawing/2014/main" id="{DF0BC6F3-C6AA-46AD-8EA1-BAFE30CC91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66768" y="3609019"/>
            <a:ext cx="5474369" cy="2809516"/>
          </a:xfrm>
        </p:spPr>
        <p:txBody>
          <a:bodyPr/>
          <a:lstStyle>
            <a:lvl1pPr>
              <a:lnSpc>
                <a:spcPct val="108000"/>
              </a:lnSpc>
              <a:defRPr sz="1400"/>
            </a:lvl1pPr>
            <a:lvl2pPr marL="216000" indent="-216000">
              <a:lnSpc>
                <a:spcPct val="108000"/>
              </a:lnSpc>
              <a:defRPr sz="1400"/>
            </a:lvl2pPr>
            <a:lvl3pPr marL="432000" indent="-216000">
              <a:lnSpc>
                <a:spcPct val="108000"/>
              </a:lnSpc>
              <a:defRPr sz="1400"/>
            </a:lvl3pPr>
            <a:lvl4pPr marL="648000" indent="-216000">
              <a:lnSpc>
                <a:spcPct val="108000"/>
              </a:lnSpc>
              <a:defRPr sz="1400"/>
            </a:lvl4pPr>
            <a:lvl5pPr marL="864000" indent="-216000">
              <a:lnSpc>
                <a:spcPct val="108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63229696-ACA4-4F51-9703-BF484C61555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7436" y="584684"/>
            <a:ext cx="5474369" cy="277764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2" name="Bildplatzhalter 4">
            <a:extLst>
              <a:ext uri="{FF2B5EF4-FFF2-40B4-BE49-F238E27FC236}">
                <a16:creationId xmlns:a16="http://schemas.microsoft.com/office/drawing/2014/main" id="{0E2A2652-2BC1-44A2-B054-B7F5D1FF7A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166769" y="584683"/>
            <a:ext cx="5474369" cy="277764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9178596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270">
          <p15:clr>
            <a:srgbClr val="FBAE40"/>
          </p15:clr>
        </p15:guide>
        <p15:guide id="2" orient="horz" pos="2118">
          <p15:clr>
            <a:srgbClr val="FBAE40"/>
          </p15:clr>
        </p15:guide>
        <p15:guide id="3" orient="horz" pos="4043">
          <p15:clr>
            <a:srgbClr val="FBAE40"/>
          </p15:clr>
        </p15:guide>
        <p15:guide id="4" orient="horz" pos="368">
          <p15:clr>
            <a:srgbClr val="FBAE40"/>
          </p15:clr>
        </p15:guide>
        <p15:guide id="5" pos="3795">
          <p15:clr>
            <a:srgbClr val="FBAE40"/>
          </p15:clr>
        </p15:guide>
        <p15:guide id="6" pos="337">
          <p15:clr>
            <a:srgbClr val="FBAE40"/>
          </p15:clr>
        </p15:guide>
        <p15:guide id="7" pos="3880">
          <p15:clr>
            <a:srgbClr val="FBAE40"/>
          </p15:clr>
        </p15:guide>
        <p15:guide id="8" pos="7336">
          <p15:clr>
            <a:srgbClr val="FBAE40"/>
          </p15:clr>
        </p15:guide>
      </p15:sldGuideLst>
    </p:ext>
  </p:extLst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ei Bilder und 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1014B-A06B-49DE-B7AC-63971F6B96D7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8" name="Textplatzhalter 16">
            <a:extLst>
              <a:ext uri="{FF2B5EF4-FFF2-40B4-BE49-F238E27FC236}">
                <a16:creationId xmlns:a16="http://schemas.microsoft.com/office/drawing/2014/main" id="{DF0BC6F3-C6AA-46AD-8EA1-BAFE30CC91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57964" y="1949451"/>
            <a:ext cx="5083174" cy="4325018"/>
          </a:xfrm>
        </p:spPr>
        <p:txBody>
          <a:bodyPr/>
          <a:lstStyle>
            <a:lvl1pPr>
              <a:lnSpc>
                <a:spcPct val="112000"/>
              </a:lnSpc>
              <a:defRPr sz="1400"/>
            </a:lvl1pPr>
            <a:lvl2pPr marL="216000" indent="-216000">
              <a:lnSpc>
                <a:spcPct val="112000"/>
              </a:lnSpc>
              <a:defRPr sz="1400"/>
            </a:lvl2pPr>
            <a:lvl3pPr marL="432000" indent="-216000">
              <a:lnSpc>
                <a:spcPct val="112000"/>
              </a:lnSpc>
              <a:defRPr sz="1400"/>
            </a:lvl3pPr>
            <a:lvl4pPr marL="648000" indent="-216000">
              <a:lnSpc>
                <a:spcPct val="112000"/>
              </a:lnSpc>
              <a:defRPr sz="1400"/>
            </a:lvl4pPr>
            <a:lvl5pPr marL="864000" indent="-216000">
              <a:lnSpc>
                <a:spcPct val="112000"/>
              </a:lnSpc>
              <a:defRPr sz="1400"/>
            </a:lvl5pPr>
            <a:lvl6pPr marL="216000" indent="-216000">
              <a:lnSpc>
                <a:spcPct val="112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3283C3B8-4DFA-49C0-B021-CB0D9481CF4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0862" y="584684"/>
            <a:ext cx="5479138" cy="2772308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2" name="Bildplatzhalter 4">
            <a:extLst>
              <a:ext uri="{FF2B5EF4-FFF2-40B4-BE49-F238E27FC236}">
                <a16:creationId xmlns:a16="http://schemas.microsoft.com/office/drawing/2014/main" id="{6C4C6B99-9B0B-4488-BFD9-0201BA21A7D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50862" y="3501492"/>
            <a:ext cx="5479138" cy="2772308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28C76682-594C-451F-B868-929E3C27197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57962" y="493295"/>
            <a:ext cx="4149726" cy="848226"/>
          </a:xfrm>
        </p:spPr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900724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68">
          <p15:clr>
            <a:srgbClr val="FBAE40"/>
          </p15:clr>
        </p15:guide>
        <p15:guide id="2" orient="horz" pos="3952">
          <p15:clr>
            <a:srgbClr val="FBAE40"/>
          </p15:clr>
        </p15:guide>
        <p15:guide id="3" pos="3805">
          <p15:clr>
            <a:srgbClr val="FBAE40"/>
          </p15:clr>
        </p15:guide>
        <p15:guide id="4" pos="7336">
          <p15:clr>
            <a:srgbClr val="FBAE40"/>
          </p15:clr>
        </p15:guide>
        <p15:guide id="5" pos="4131">
          <p15:clr>
            <a:srgbClr val="FBAE40"/>
          </p15:clr>
        </p15:guide>
        <p15:guide id="6" pos="345">
          <p15:clr>
            <a:srgbClr val="FBAE40"/>
          </p15:clr>
        </p15:guide>
        <p15:guide id="7" orient="horz" pos="2118">
          <p15:clr>
            <a:srgbClr val="FBAE40"/>
          </p15:clr>
        </p15:guide>
        <p15:guide id="8" orient="horz" pos="2202">
          <p15:clr>
            <a:srgbClr val="FBAE40"/>
          </p15:clr>
        </p15:guide>
      </p15:sldGuideLst>
    </p:ext>
  </p:extLst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rei Bi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63229696-ACA4-4F51-9703-BF484C61555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7746" y="1046922"/>
            <a:ext cx="3600000" cy="522798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3" name="Bildplatzhalter 4">
            <a:extLst>
              <a:ext uri="{FF2B5EF4-FFF2-40B4-BE49-F238E27FC236}">
                <a16:creationId xmlns:a16="http://schemas.microsoft.com/office/drawing/2014/main" id="{61C0B818-2BEB-4073-9963-0504D1649E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294441" y="1046922"/>
            <a:ext cx="3600000" cy="522798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4" name="Bildplatzhalter 4">
            <a:extLst>
              <a:ext uri="{FF2B5EF4-FFF2-40B4-BE49-F238E27FC236}">
                <a16:creationId xmlns:a16="http://schemas.microsoft.com/office/drawing/2014/main" id="{96D75994-F54D-48BC-B545-9E31EFD92BE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041136" y="1046922"/>
            <a:ext cx="3600000" cy="522798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93B9F-BAD5-4F72-AE55-087E4577E493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2" name="Titel 3">
            <a:extLst>
              <a:ext uri="{FF2B5EF4-FFF2-40B4-BE49-F238E27FC236}">
                <a16:creationId xmlns:a16="http://schemas.microsoft.com/office/drawing/2014/main" id="{8D7BA7E7-E234-4A0A-84DE-57AA9B9057C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7746" y="538430"/>
            <a:ext cx="3600000" cy="262689"/>
          </a:xfrm>
        </p:spPr>
        <p:txBody>
          <a:bodyPr/>
          <a:lstStyle>
            <a:lvl1pPr>
              <a:defRPr sz="1600"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  <p:sp>
        <p:nvSpPr>
          <p:cNvPr id="16" name="Textplatzhalter 5">
            <a:extLst>
              <a:ext uri="{FF2B5EF4-FFF2-40B4-BE49-F238E27FC236}">
                <a16:creationId xmlns:a16="http://schemas.microsoft.com/office/drawing/2014/main" id="{6BE1D084-20F1-40AB-A68B-EA733A683D4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289425" y="538430"/>
            <a:ext cx="3600000" cy="262689"/>
          </a:xfrm>
        </p:spPr>
        <p:txBody>
          <a:bodyPr/>
          <a:lstStyle>
            <a:lvl1pPr>
              <a:defRPr sz="1600" spc="60" baseline="0">
                <a:solidFill>
                  <a:schemeClr val="accent3"/>
                </a:solidFill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de-DE"/>
              <a:t>Titel hinzufügen.</a:t>
            </a:r>
          </a:p>
        </p:txBody>
      </p:sp>
      <p:sp>
        <p:nvSpPr>
          <p:cNvPr id="19" name="Textplatzhalter 5">
            <a:extLst>
              <a:ext uri="{FF2B5EF4-FFF2-40B4-BE49-F238E27FC236}">
                <a16:creationId xmlns:a16="http://schemas.microsoft.com/office/drawing/2014/main" id="{38CE26F8-95BC-41DC-8383-7DFCBA2157F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047388" y="538430"/>
            <a:ext cx="2660300" cy="262689"/>
          </a:xfrm>
        </p:spPr>
        <p:txBody>
          <a:bodyPr/>
          <a:lstStyle>
            <a:lvl1pPr>
              <a:defRPr sz="1600" spc="60" baseline="0">
                <a:solidFill>
                  <a:schemeClr val="accent3"/>
                </a:solidFill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de-DE"/>
              <a:t>Titel hinzufügen.</a:t>
            </a:r>
          </a:p>
        </p:txBody>
      </p:sp>
    </p:spTree>
    <p:extLst>
      <p:ext uri="{BB962C8B-B14F-4D97-AF65-F5344CB8AC3E}">
        <p14:creationId xmlns:p14="http://schemas.microsoft.com/office/powerpoint/2010/main" val="417567968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270">
          <p15:clr>
            <a:srgbClr val="FBAE40"/>
          </p15:clr>
        </p15:guide>
        <p15:guide id="2" orient="horz" pos="2118">
          <p15:clr>
            <a:srgbClr val="FBAE40"/>
          </p15:clr>
        </p15:guide>
        <p15:guide id="3" orient="horz" pos="4043">
          <p15:clr>
            <a:srgbClr val="FBAE40"/>
          </p15:clr>
        </p15:guide>
        <p15:guide id="4" orient="horz" pos="368">
          <p15:clr>
            <a:srgbClr val="FBAE40"/>
          </p15:clr>
        </p15:guide>
        <p15:guide id="5" pos="2619">
          <p15:clr>
            <a:srgbClr val="FBAE40"/>
          </p15:clr>
        </p15:guide>
        <p15:guide id="6" pos="337">
          <p15:clr>
            <a:srgbClr val="FBAE40"/>
          </p15:clr>
        </p15:guide>
        <p15:guide id="7" pos="2702">
          <p15:clr>
            <a:srgbClr val="FBAE40"/>
          </p15:clr>
        </p15:guide>
        <p15:guide id="8" pos="7336">
          <p15:clr>
            <a:srgbClr val="FBAE40"/>
          </p15:clr>
        </p15:guide>
        <p15:guide id="9" pos="5063">
          <p15:clr>
            <a:srgbClr val="FBAE40"/>
          </p15:clr>
        </p15:guide>
        <p15:guide id="10" pos="4979">
          <p15:clr>
            <a:srgbClr val="FBAE40"/>
          </p15:clr>
        </p15:guide>
      </p15:sldGuideLst>
    </p:ext>
  </p:extLst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rei Bilder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93B9F-BAD5-4F72-AE55-087E4577E493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7" name="Textplatzhalter 16">
            <a:extLst>
              <a:ext uri="{FF2B5EF4-FFF2-40B4-BE49-F238E27FC236}">
                <a16:creationId xmlns:a16="http://schemas.microsoft.com/office/drawing/2014/main" id="{CDF117C9-D89B-4905-A5A0-2D0F1A7C1F3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47436" y="3609019"/>
            <a:ext cx="3599999" cy="2809243"/>
          </a:xfrm>
        </p:spPr>
        <p:txBody>
          <a:bodyPr/>
          <a:lstStyle>
            <a:lvl1pPr>
              <a:lnSpc>
                <a:spcPct val="108000"/>
              </a:lnSpc>
              <a:defRPr sz="1400"/>
            </a:lvl1pPr>
            <a:lvl2pPr marL="216000" indent="-216000">
              <a:lnSpc>
                <a:spcPct val="108000"/>
              </a:lnSpc>
              <a:defRPr sz="1400"/>
            </a:lvl2pPr>
            <a:lvl3pPr marL="432000" indent="-216000">
              <a:lnSpc>
                <a:spcPct val="108000"/>
              </a:lnSpc>
              <a:defRPr sz="1400"/>
            </a:lvl3pPr>
            <a:lvl4pPr marL="648000" indent="-216000">
              <a:lnSpc>
                <a:spcPct val="108000"/>
              </a:lnSpc>
              <a:defRPr sz="1400"/>
            </a:lvl4pPr>
            <a:lvl5pPr marL="864000" indent="-216000">
              <a:lnSpc>
                <a:spcPct val="108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8" name="Textplatzhalter 16">
            <a:extLst>
              <a:ext uri="{FF2B5EF4-FFF2-40B4-BE49-F238E27FC236}">
                <a16:creationId xmlns:a16="http://schemas.microsoft.com/office/drawing/2014/main" id="{DF0BC6F3-C6AA-46AD-8EA1-BAFE30CC91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294287" y="3609019"/>
            <a:ext cx="3598764" cy="2809516"/>
          </a:xfrm>
        </p:spPr>
        <p:txBody>
          <a:bodyPr/>
          <a:lstStyle>
            <a:lvl1pPr>
              <a:lnSpc>
                <a:spcPct val="108000"/>
              </a:lnSpc>
              <a:defRPr sz="1400"/>
            </a:lvl1pPr>
            <a:lvl2pPr marL="216000" indent="-216000">
              <a:lnSpc>
                <a:spcPct val="108000"/>
              </a:lnSpc>
              <a:defRPr sz="1400"/>
            </a:lvl2pPr>
            <a:lvl3pPr marL="432000" indent="-216000">
              <a:lnSpc>
                <a:spcPct val="108000"/>
              </a:lnSpc>
              <a:defRPr sz="1400"/>
            </a:lvl3pPr>
            <a:lvl4pPr marL="648000" indent="-216000">
              <a:lnSpc>
                <a:spcPct val="108000"/>
              </a:lnSpc>
              <a:defRPr sz="1400"/>
            </a:lvl4pPr>
            <a:lvl5pPr marL="864000" indent="-216000">
              <a:lnSpc>
                <a:spcPct val="108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63229696-ACA4-4F51-9703-BF484C61555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34988" y="584684"/>
            <a:ext cx="3622675" cy="277764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3" name="Bildplatzhalter 4">
            <a:extLst>
              <a:ext uri="{FF2B5EF4-FFF2-40B4-BE49-F238E27FC236}">
                <a16:creationId xmlns:a16="http://schemas.microsoft.com/office/drawing/2014/main" id="{61C0B818-2BEB-4073-9963-0504D1649E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294285" y="584684"/>
            <a:ext cx="3610227" cy="277764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4" name="Bildplatzhalter 4">
            <a:extLst>
              <a:ext uri="{FF2B5EF4-FFF2-40B4-BE49-F238E27FC236}">
                <a16:creationId xmlns:a16="http://schemas.microsoft.com/office/drawing/2014/main" id="{96D75994-F54D-48BC-B545-9E31EFD92BE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041136" y="584684"/>
            <a:ext cx="3610227" cy="277764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5" name="Textplatzhalter 16">
            <a:extLst>
              <a:ext uri="{FF2B5EF4-FFF2-40B4-BE49-F238E27FC236}">
                <a16:creationId xmlns:a16="http://schemas.microsoft.com/office/drawing/2014/main" id="{09448057-5B77-4F6C-8ED5-F7160EEBC59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037513" y="3609019"/>
            <a:ext cx="3598764" cy="2809516"/>
          </a:xfrm>
        </p:spPr>
        <p:txBody>
          <a:bodyPr/>
          <a:lstStyle>
            <a:lvl1pPr>
              <a:lnSpc>
                <a:spcPct val="108000"/>
              </a:lnSpc>
              <a:defRPr sz="1400"/>
            </a:lvl1pPr>
            <a:lvl2pPr marL="216000" indent="-216000">
              <a:lnSpc>
                <a:spcPct val="108000"/>
              </a:lnSpc>
              <a:defRPr sz="1400"/>
            </a:lvl2pPr>
            <a:lvl3pPr marL="432000" indent="-216000">
              <a:lnSpc>
                <a:spcPct val="108000"/>
              </a:lnSpc>
              <a:defRPr sz="1400"/>
            </a:lvl3pPr>
            <a:lvl4pPr marL="648000" indent="-216000">
              <a:lnSpc>
                <a:spcPct val="108000"/>
              </a:lnSpc>
              <a:defRPr sz="1400"/>
            </a:lvl4pPr>
            <a:lvl5pPr marL="864000" indent="-216000">
              <a:lnSpc>
                <a:spcPct val="108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5170825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270">
          <p15:clr>
            <a:srgbClr val="FBAE40"/>
          </p15:clr>
        </p15:guide>
        <p15:guide id="2" orient="horz" pos="2118">
          <p15:clr>
            <a:srgbClr val="FBAE40"/>
          </p15:clr>
        </p15:guide>
        <p15:guide id="3" orient="horz" pos="4043">
          <p15:clr>
            <a:srgbClr val="FBAE40"/>
          </p15:clr>
        </p15:guide>
        <p15:guide id="4" orient="horz" pos="368">
          <p15:clr>
            <a:srgbClr val="FBAE40"/>
          </p15:clr>
        </p15:guide>
        <p15:guide id="5" pos="2619">
          <p15:clr>
            <a:srgbClr val="FBAE40"/>
          </p15:clr>
        </p15:guide>
        <p15:guide id="6" pos="337">
          <p15:clr>
            <a:srgbClr val="FBAE40"/>
          </p15:clr>
        </p15:guide>
        <p15:guide id="7" pos="2702">
          <p15:clr>
            <a:srgbClr val="FBAE40"/>
          </p15:clr>
        </p15:guide>
        <p15:guide id="8" pos="7336">
          <p15:clr>
            <a:srgbClr val="FBAE40"/>
          </p15:clr>
        </p15:guide>
        <p15:guide id="9" pos="5063">
          <p15:clr>
            <a:srgbClr val="FBAE40"/>
          </p15:clr>
        </p15:guide>
        <p15:guide id="10" pos="4979">
          <p15:clr>
            <a:srgbClr val="FBAE40"/>
          </p15:clr>
        </p15:guide>
      </p15:sldGuideLst>
    </p:ext>
  </p:extLst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er Bilder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1014B-A06B-49DE-B7AC-63971F6B96D7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8" name="Textplatzhalter 16">
            <a:extLst>
              <a:ext uri="{FF2B5EF4-FFF2-40B4-BE49-F238E27FC236}">
                <a16:creationId xmlns:a16="http://schemas.microsoft.com/office/drawing/2014/main" id="{DF0BC6F3-C6AA-46AD-8EA1-BAFE30CC91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51113" y="584200"/>
            <a:ext cx="2664817" cy="5690270"/>
          </a:xfrm>
        </p:spPr>
        <p:txBody>
          <a:bodyPr anchor="ctr"/>
          <a:lstStyle>
            <a:lvl1pPr>
              <a:lnSpc>
                <a:spcPct val="108000"/>
              </a:lnSpc>
              <a:defRPr sz="1400"/>
            </a:lvl1pPr>
            <a:lvl2pPr marL="216000" indent="-216000">
              <a:lnSpc>
                <a:spcPct val="108000"/>
              </a:lnSpc>
              <a:defRPr sz="1400"/>
            </a:lvl2pPr>
            <a:lvl3pPr marL="432000" indent="-216000">
              <a:lnSpc>
                <a:spcPct val="108000"/>
              </a:lnSpc>
              <a:defRPr sz="1400"/>
            </a:lvl3pPr>
            <a:lvl4pPr marL="648000" indent="-216000">
              <a:lnSpc>
                <a:spcPct val="108000"/>
              </a:lnSpc>
              <a:defRPr sz="1400"/>
            </a:lvl4pPr>
            <a:lvl5pPr marL="864000" indent="-216000">
              <a:lnSpc>
                <a:spcPct val="108000"/>
              </a:lnSpc>
              <a:defRPr sz="1400"/>
            </a:lvl5pPr>
            <a:lvl6pPr marL="216000" indent="-216000">
              <a:lnSpc>
                <a:spcPct val="108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3283C3B8-4DFA-49C0-B021-CB0D9481CF4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96000" y="584200"/>
            <a:ext cx="3600000" cy="27727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3" name="Bildplatzhalter 4">
            <a:extLst>
              <a:ext uri="{FF2B5EF4-FFF2-40B4-BE49-F238E27FC236}">
                <a16:creationId xmlns:a16="http://schemas.microsoft.com/office/drawing/2014/main" id="{F2C5D61B-00D5-48F1-961D-FE331B1627C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301647" y="3501008"/>
            <a:ext cx="3600000" cy="27727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4" name="Bildplatzhalter 4">
            <a:extLst>
              <a:ext uri="{FF2B5EF4-FFF2-40B4-BE49-F238E27FC236}">
                <a16:creationId xmlns:a16="http://schemas.microsoft.com/office/drawing/2014/main" id="{0AAEB8C3-8198-4C5D-841C-E2D5F3D0E5A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045900" y="3501008"/>
            <a:ext cx="3600000" cy="27727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DF8E4FED-B666-455C-AF42-09BBFAF8DB4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045900" y="584200"/>
            <a:ext cx="3600000" cy="27727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7721195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68">
          <p15:clr>
            <a:srgbClr val="FBAE40"/>
          </p15:clr>
        </p15:guide>
        <p15:guide id="2" orient="horz" pos="3952">
          <p15:clr>
            <a:srgbClr val="FBAE40"/>
          </p15:clr>
        </p15:guide>
        <p15:guide id="4" pos="7336">
          <p15:clr>
            <a:srgbClr val="FBAE40"/>
          </p15:clr>
        </p15:guide>
        <p15:guide id="6" pos="345">
          <p15:clr>
            <a:srgbClr val="FBAE40"/>
          </p15:clr>
        </p15:guide>
        <p15:guide id="7" pos="2702">
          <p15:clr>
            <a:srgbClr val="FBAE40"/>
          </p15:clr>
        </p15:guide>
      </p15:sldGuideLst>
    </p:ext>
  </p:extLst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ünf Bilder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93B9F-BAD5-4F72-AE55-087E4577E493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7" name="Textplatzhalter 16">
            <a:extLst>
              <a:ext uri="{FF2B5EF4-FFF2-40B4-BE49-F238E27FC236}">
                <a16:creationId xmlns:a16="http://schemas.microsoft.com/office/drawing/2014/main" id="{CDF117C9-D89B-4905-A5A0-2D0F1A7C1F3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43538" y="4529137"/>
            <a:ext cx="2113324" cy="1889125"/>
          </a:xfrm>
        </p:spPr>
        <p:txBody>
          <a:bodyPr/>
          <a:lstStyle>
            <a:lvl1pPr>
              <a:lnSpc>
                <a:spcPct val="117000"/>
              </a:lnSpc>
              <a:defRPr sz="1400"/>
            </a:lvl1pPr>
            <a:lvl2pPr marL="216000" indent="-216000">
              <a:lnSpc>
                <a:spcPct val="117000"/>
              </a:lnSpc>
              <a:defRPr sz="1400"/>
            </a:lvl2pPr>
            <a:lvl3pPr marL="432000" indent="-216000">
              <a:lnSpc>
                <a:spcPct val="117000"/>
              </a:lnSpc>
              <a:defRPr sz="1400"/>
            </a:lvl3pPr>
            <a:lvl4pPr marL="648000" indent="-216000">
              <a:lnSpc>
                <a:spcPct val="117000"/>
              </a:lnSpc>
              <a:defRPr sz="1400"/>
            </a:lvl4pPr>
            <a:lvl5pPr marL="864000" indent="-216000">
              <a:lnSpc>
                <a:spcPct val="117000"/>
              </a:lnSpc>
              <a:defRPr sz="1400"/>
            </a:lvl5pPr>
            <a:lvl6pPr marL="216000" indent="-216000">
              <a:lnSpc>
                <a:spcPct val="117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63229696-ACA4-4F51-9703-BF484C61555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34988" y="1508416"/>
            <a:ext cx="2121874" cy="275443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5" name="Bildplatzhalter 4">
            <a:extLst>
              <a:ext uri="{FF2B5EF4-FFF2-40B4-BE49-F238E27FC236}">
                <a16:creationId xmlns:a16="http://schemas.microsoft.com/office/drawing/2014/main" id="{440063FD-2C92-4D42-B1A2-EA82BEBB5EE7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2782248" y="1508416"/>
            <a:ext cx="2121874" cy="275443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6" name="Bildplatzhalter 4">
            <a:extLst>
              <a:ext uri="{FF2B5EF4-FFF2-40B4-BE49-F238E27FC236}">
                <a16:creationId xmlns:a16="http://schemas.microsoft.com/office/drawing/2014/main" id="{6467BB9A-5244-40C4-8024-19FEDD14B501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029508" y="1508416"/>
            <a:ext cx="2121874" cy="275443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7" name="Bildplatzhalter 4">
            <a:extLst>
              <a:ext uri="{FF2B5EF4-FFF2-40B4-BE49-F238E27FC236}">
                <a16:creationId xmlns:a16="http://schemas.microsoft.com/office/drawing/2014/main" id="{1D2FDDDE-67BF-42B6-818C-95EC23E85932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7276768" y="1508416"/>
            <a:ext cx="2121874" cy="275443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8" name="Bildplatzhalter 4">
            <a:extLst>
              <a:ext uri="{FF2B5EF4-FFF2-40B4-BE49-F238E27FC236}">
                <a16:creationId xmlns:a16="http://schemas.microsoft.com/office/drawing/2014/main" id="{D89DC0BC-155F-4CEB-8587-1204CDB07CB1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9524026" y="1508416"/>
            <a:ext cx="2121874" cy="275443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9" name="Textplatzhalter 16">
            <a:extLst>
              <a:ext uri="{FF2B5EF4-FFF2-40B4-BE49-F238E27FC236}">
                <a16:creationId xmlns:a16="http://schemas.microsoft.com/office/drawing/2014/main" id="{2B3665A0-B00A-44D2-B58A-35E8FDA6A77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2779713" y="4529137"/>
            <a:ext cx="2125049" cy="1889125"/>
          </a:xfrm>
        </p:spPr>
        <p:txBody>
          <a:bodyPr/>
          <a:lstStyle>
            <a:lvl1pPr>
              <a:lnSpc>
                <a:spcPct val="117000"/>
              </a:lnSpc>
              <a:defRPr sz="1400"/>
            </a:lvl1pPr>
            <a:lvl2pPr marL="216000" indent="-216000">
              <a:lnSpc>
                <a:spcPct val="117000"/>
              </a:lnSpc>
              <a:defRPr sz="1400"/>
            </a:lvl2pPr>
            <a:lvl3pPr marL="432000" indent="-216000">
              <a:lnSpc>
                <a:spcPct val="117000"/>
              </a:lnSpc>
              <a:defRPr sz="1400"/>
            </a:lvl3pPr>
            <a:lvl4pPr marL="648000" indent="-216000">
              <a:lnSpc>
                <a:spcPct val="117000"/>
              </a:lnSpc>
              <a:defRPr sz="1400"/>
            </a:lvl4pPr>
            <a:lvl5pPr marL="864000" indent="-216000">
              <a:lnSpc>
                <a:spcPct val="117000"/>
              </a:lnSpc>
              <a:defRPr sz="1400"/>
            </a:lvl5pPr>
            <a:lvl6pPr marL="216000" indent="-216000">
              <a:lnSpc>
                <a:spcPct val="117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30" name="Textplatzhalter 16">
            <a:extLst>
              <a:ext uri="{FF2B5EF4-FFF2-40B4-BE49-F238E27FC236}">
                <a16:creationId xmlns:a16="http://schemas.microsoft.com/office/drawing/2014/main" id="{9B616786-626B-4E22-AD14-A92B5C964E5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027613" y="4529137"/>
            <a:ext cx="2125049" cy="1889125"/>
          </a:xfrm>
        </p:spPr>
        <p:txBody>
          <a:bodyPr/>
          <a:lstStyle>
            <a:lvl1pPr>
              <a:lnSpc>
                <a:spcPct val="117000"/>
              </a:lnSpc>
              <a:defRPr sz="1400"/>
            </a:lvl1pPr>
            <a:lvl2pPr marL="216000" indent="-216000">
              <a:lnSpc>
                <a:spcPct val="117000"/>
              </a:lnSpc>
              <a:defRPr sz="1400"/>
            </a:lvl2pPr>
            <a:lvl3pPr marL="432000" indent="-216000">
              <a:lnSpc>
                <a:spcPct val="117000"/>
              </a:lnSpc>
              <a:defRPr sz="1400"/>
            </a:lvl3pPr>
            <a:lvl4pPr marL="648000" indent="-216000">
              <a:lnSpc>
                <a:spcPct val="117000"/>
              </a:lnSpc>
              <a:defRPr sz="1400"/>
            </a:lvl4pPr>
            <a:lvl5pPr marL="864000" indent="-216000">
              <a:lnSpc>
                <a:spcPct val="117000"/>
              </a:lnSpc>
              <a:defRPr sz="1400"/>
            </a:lvl5pPr>
            <a:lvl6pPr marL="216000" indent="-216000">
              <a:lnSpc>
                <a:spcPct val="117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31" name="Textplatzhalter 16">
            <a:extLst>
              <a:ext uri="{FF2B5EF4-FFF2-40B4-BE49-F238E27FC236}">
                <a16:creationId xmlns:a16="http://schemas.microsoft.com/office/drawing/2014/main" id="{E6FCF680-3050-4529-9BB2-215BDF42F400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7267575" y="4529137"/>
            <a:ext cx="2124000" cy="1889125"/>
          </a:xfrm>
        </p:spPr>
        <p:txBody>
          <a:bodyPr/>
          <a:lstStyle>
            <a:lvl1pPr>
              <a:lnSpc>
                <a:spcPct val="117000"/>
              </a:lnSpc>
              <a:defRPr sz="1400"/>
            </a:lvl1pPr>
            <a:lvl2pPr marL="216000" indent="-216000">
              <a:lnSpc>
                <a:spcPct val="117000"/>
              </a:lnSpc>
              <a:defRPr sz="1400"/>
            </a:lvl2pPr>
            <a:lvl3pPr marL="432000" indent="-216000">
              <a:lnSpc>
                <a:spcPct val="117000"/>
              </a:lnSpc>
              <a:defRPr sz="1400"/>
            </a:lvl3pPr>
            <a:lvl4pPr marL="648000" indent="-216000">
              <a:lnSpc>
                <a:spcPct val="117000"/>
              </a:lnSpc>
              <a:defRPr sz="1400"/>
            </a:lvl4pPr>
            <a:lvl5pPr marL="864000" indent="-216000">
              <a:lnSpc>
                <a:spcPct val="117000"/>
              </a:lnSpc>
              <a:defRPr sz="1400"/>
            </a:lvl5pPr>
            <a:lvl6pPr marL="216000" indent="-216000">
              <a:lnSpc>
                <a:spcPct val="117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32" name="Textplatzhalter 16">
            <a:extLst>
              <a:ext uri="{FF2B5EF4-FFF2-40B4-BE49-F238E27FC236}">
                <a16:creationId xmlns:a16="http://schemas.microsoft.com/office/drawing/2014/main" id="{9859DCA0-03B4-4F8B-96CD-25DDD7AF6B03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9523413" y="4529137"/>
            <a:ext cx="2125049" cy="1889125"/>
          </a:xfrm>
        </p:spPr>
        <p:txBody>
          <a:bodyPr/>
          <a:lstStyle>
            <a:lvl1pPr>
              <a:lnSpc>
                <a:spcPct val="117000"/>
              </a:lnSpc>
              <a:defRPr sz="1400"/>
            </a:lvl1pPr>
            <a:lvl2pPr marL="216000" indent="-216000">
              <a:lnSpc>
                <a:spcPct val="117000"/>
              </a:lnSpc>
              <a:defRPr sz="1400"/>
            </a:lvl2pPr>
            <a:lvl3pPr marL="432000" indent="-216000">
              <a:lnSpc>
                <a:spcPct val="117000"/>
              </a:lnSpc>
              <a:defRPr sz="1400"/>
            </a:lvl3pPr>
            <a:lvl4pPr marL="648000" indent="-216000">
              <a:lnSpc>
                <a:spcPct val="117000"/>
              </a:lnSpc>
              <a:defRPr sz="1400"/>
            </a:lvl4pPr>
            <a:lvl5pPr marL="864000" indent="-216000">
              <a:lnSpc>
                <a:spcPct val="117000"/>
              </a:lnSpc>
              <a:defRPr sz="1400"/>
            </a:lvl5pPr>
            <a:lvl6pPr marL="216000" indent="-216000">
              <a:lnSpc>
                <a:spcPct val="117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8CF96AA-B7FF-42B7-B3D1-757EFB0BC09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87488" y="493295"/>
            <a:ext cx="9218228" cy="848226"/>
          </a:xfrm>
        </p:spPr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7100731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691">
          <p15:clr>
            <a:srgbClr val="FBAE40"/>
          </p15:clr>
        </p15:guide>
        <p15:guide id="3" orient="horz" pos="4043">
          <p15:clr>
            <a:srgbClr val="FBAE40"/>
          </p15:clr>
        </p15:guide>
        <p15:guide id="4" orient="horz" pos="944">
          <p15:clr>
            <a:srgbClr val="FBAE40"/>
          </p15:clr>
        </p15:guide>
        <p15:guide id="5" pos="1679">
          <p15:clr>
            <a:srgbClr val="FBAE40"/>
          </p15:clr>
        </p15:guide>
        <p15:guide id="6" pos="337">
          <p15:clr>
            <a:srgbClr val="FBAE40"/>
          </p15:clr>
        </p15:guide>
        <p15:guide id="7" pos="1751">
          <p15:clr>
            <a:srgbClr val="FBAE40"/>
          </p15:clr>
        </p15:guide>
        <p15:guide id="8" pos="7336">
          <p15:clr>
            <a:srgbClr val="FBAE40"/>
          </p15:clr>
        </p15:guide>
        <p15:guide id="9" pos="4578">
          <p15:clr>
            <a:srgbClr val="FBAE40"/>
          </p15:clr>
        </p15:guide>
        <p15:guide id="10" pos="4509">
          <p15:clr>
            <a:srgbClr val="FBAE40"/>
          </p15:clr>
        </p15:guide>
        <p15:guide id="11" orient="horz" pos="2850">
          <p15:clr>
            <a:srgbClr val="FBAE40"/>
          </p15:clr>
        </p15:guide>
        <p15:guide id="12" pos="3092">
          <p15:clr>
            <a:srgbClr val="FBAE40"/>
          </p15:clr>
        </p15:guide>
        <p15:guide id="13" pos="3164">
          <p15:clr>
            <a:srgbClr val="FBAE40"/>
          </p15:clr>
        </p15:guide>
        <p15:guide id="14" pos="5927">
          <p15:clr>
            <a:srgbClr val="FBAE40"/>
          </p15:clr>
        </p15:guide>
        <p15:guide id="15" pos="5999">
          <p15:clr>
            <a:srgbClr val="FBAE40"/>
          </p15:clr>
        </p15:guide>
      </p15:sldGuideLst>
    </p:ext>
  </p:extLst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hs Bilder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ildplatzhalter 4">
            <a:extLst>
              <a:ext uri="{FF2B5EF4-FFF2-40B4-BE49-F238E27FC236}">
                <a16:creationId xmlns:a16="http://schemas.microsoft.com/office/drawing/2014/main" id="{64409250-64E5-4189-B25D-03288E9150DF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534988" y="3825044"/>
            <a:ext cx="3622675" cy="1618248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9" name="Bildplatzhalter 4">
            <a:extLst>
              <a:ext uri="{FF2B5EF4-FFF2-40B4-BE49-F238E27FC236}">
                <a16:creationId xmlns:a16="http://schemas.microsoft.com/office/drawing/2014/main" id="{681DFFCF-7498-4E8B-8420-E887B9B2DC4B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4294285" y="3825044"/>
            <a:ext cx="3610227" cy="1618248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0" name="Bildplatzhalter 4">
            <a:extLst>
              <a:ext uri="{FF2B5EF4-FFF2-40B4-BE49-F238E27FC236}">
                <a16:creationId xmlns:a16="http://schemas.microsoft.com/office/drawing/2014/main" id="{548E3796-0490-4E76-93A8-994EE7C8C932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8041136" y="3825044"/>
            <a:ext cx="3610227" cy="1618248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93B9F-BAD5-4F72-AE55-087E4577E493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7" name="Textplatzhalter 16">
            <a:extLst>
              <a:ext uri="{FF2B5EF4-FFF2-40B4-BE49-F238E27FC236}">
                <a16:creationId xmlns:a16="http://schemas.microsoft.com/office/drawing/2014/main" id="{CDF117C9-D89B-4905-A5A0-2D0F1A7C1F3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47436" y="2785313"/>
            <a:ext cx="3599999" cy="763930"/>
          </a:xfrm>
        </p:spPr>
        <p:txBody>
          <a:bodyPr/>
          <a:lstStyle>
            <a:lvl1pPr>
              <a:lnSpc>
                <a:spcPct val="117000"/>
              </a:lnSpc>
              <a:defRPr sz="1400"/>
            </a:lvl1pPr>
            <a:lvl2pPr marL="216000" indent="-216000">
              <a:lnSpc>
                <a:spcPct val="117000"/>
              </a:lnSpc>
              <a:defRPr sz="1400"/>
            </a:lvl2pPr>
            <a:lvl3pPr marL="432000" indent="-216000">
              <a:lnSpc>
                <a:spcPct val="117000"/>
              </a:lnSpc>
              <a:defRPr sz="1400"/>
            </a:lvl3pPr>
            <a:lvl4pPr marL="648000" indent="-216000">
              <a:lnSpc>
                <a:spcPct val="117000"/>
              </a:lnSpc>
              <a:defRPr sz="1400"/>
            </a:lvl4pPr>
            <a:lvl5pPr marL="864000" indent="-216000">
              <a:lnSpc>
                <a:spcPct val="117000"/>
              </a:lnSpc>
              <a:defRPr sz="1400"/>
            </a:lvl5pPr>
            <a:lvl6pPr marL="216000" indent="-216000">
              <a:lnSpc>
                <a:spcPct val="117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8" name="Textplatzhalter 16">
            <a:extLst>
              <a:ext uri="{FF2B5EF4-FFF2-40B4-BE49-F238E27FC236}">
                <a16:creationId xmlns:a16="http://schemas.microsoft.com/office/drawing/2014/main" id="{DF0BC6F3-C6AA-46AD-8EA1-BAFE30CC91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294287" y="2785312"/>
            <a:ext cx="3598764" cy="764004"/>
          </a:xfrm>
        </p:spPr>
        <p:txBody>
          <a:bodyPr/>
          <a:lstStyle>
            <a:lvl1pPr>
              <a:lnSpc>
                <a:spcPct val="117000"/>
              </a:lnSpc>
              <a:defRPr sz="1400"/>
            </a:lvl1pPr>
            <a:lvl2pPr marL="216000" indent="-216000">
              <a:lnSpc>
                <a:spcPct val="117000"/>
              </a:lnSpc>
              <a:defRPr sz="1400"/>
            </a:lvl2pPr>
            <a:lvl3pPr marL="432000" indent="-216000">
              <a:lnSpc>
                <a:spcPct val="117000"/>
              </a:lnSpc>
              <a:defRPr sz="1400"/>
            </a:lvl3pPr>
            <a:lvl4pPr marL="648000" indent="-216000">
              <a:lnSpc>
                <a:spcPct val="117000"/>
              </a:lnSpc>
              <a:defRPr sz="1400"/>
            </a:lvl4pPr>
            <a:lvl5pPr marL="864000" indent="-216000">
              <a:lnSpc>
                <a:spcPct val="117000"/>
              </a:lnSpc>
              <a:defRPr sz="1400"/>
            </a:lvl5pPr>
            <a:lvl6pPr marL="216000" indent="-216000">
              <a:lnSpc>
                <a:spcPct val="117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63229696-ACA4-4F51-9703-BF484C61555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34988" y="1046747"/>
            <a:ext cx="3622675" cy="1618248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3" name="Bildplatzhalter 4">
            <a:extLst>
              <a:ext uri="{FF2B5EF4-FFF2-40B4-BE49-F238E27FC236}">
                <a16:creationId xmlns:a16="http://schemas.microsoft.com/office/drawing/2014/main" id="{61C0B818-2BEB-4073-9963-0504D1649E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294285" y="1046747"/>
            <a:ext cx="3610227" cy="1618248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4" name="Bildplatzhalter 4">
            <a:extLst>
              <a:ext uri="{FF2B5EF4-FFF2-40B4-BE49-F238E27FC236}">
                <a16:creationId xmlns:a16="http://schemas.microsoft.com/office/drawing/2014/main" id="{96D75994-F54D-48BC-B545-9E31EFD92BE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041136" y="1046747"/>
            <a:ext cx="3610227" cy="1618248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5" name="Textplatzhalter 16">
            <a:extLst>
              <a:ext uri="{FF2B5EF4-FFF2-40B4-BE49-F238E27FC236}">
                <a16:creationId xmlns:a16="http://schemas.microsoft.com/office/drawing/2014/main" id="{09448057-5B77-4F6C-8ED5-F7160EEBC59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046147" y="2785312"/>
            <a:ext cx="3590130" cy="764004"/>
          </a:xfrm>
        </p:spPr>
        <p:txBody>
          <a:bodyPr/>
          <a:lstStyle>
            <a:lvl1pPr>
              <a:lnSpc>
                <a:spcPct val="117000"/>
              </a:lnSpc>
              <a:defRPr sz="1400"/>
            </a:lvl1pPr>
            <a:lvl2pPr marL="216000" indent="-216000">
              <a:lnSpc>
                <a:spcPct val="117000"/>
              </a:lnSpc>
              <a:defRPr sz="1400"/>
            </a:lvl2pPr>
            <a:lvl3pPr marL="432000" indent="-216000">
              <a:lnSpc>
                <a:spcPct val="117000"/>
              </a:lnSpc>
              <a:defRPr sz="1400"/>
            </a:lvl3pPr>
            <a:lvl4pPr marL="648000" indent="-216000">
              <a:lnSpc>
                <a:spcPct val="117000"/>
              </a:lnSpc>
              <a:defRPr sz="1400"/>
            </a:lvl4pPr>
            <a:lvl5pPr marL="864000" indent="-216000">
              <a:lnSpc>
                <a:spcPct val="117000"/>
              </a:lnSpc>
              <a:defRPr sz="1400"/>
            </a:lvl5pPr>
            <a:lvl6pPr marL="216000" indent="-216000">
              <a:lnSpc>
                <a:spcPct val="117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21" name="Textplatzhalter 16">
            <a:extLst>
              <a:ext uri="{FF2B5EF4-FFF2-40B4-BE49-F238E27FC236}">
                <a16:creationId xmlns:a16="http://schemas.microsoft.com/office/drawing/2014/main" id="{B4019FE9-92BF-4440-9E7E-DDE2AA26A4EC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543889" y="5569938"/>
            <a:ext cx="3613774" cy="763930"/>
          </a:xfrm>
        </p:spPr>
        <p:txBody>
          <a:bodyPr/>
          <a:lstStyle>
            <a:lvl1pPr>
              <a:lnSpc>
                <a:spcPct val="117000"/>
              </a:lnSpc>
              <a:defRPr sz="1400"/>
            </a:lvl1pPr>
            <a:lvl2pPr marL="216000" indent="-216000">
              <a:lnSpc>
                <a:spcPct val="117000"/>
              </a:lnSpc>
              <a:defRPr sz="1400"/>
            </a:lvl2pPr>
            <a:lvl3pPr marL="432000" indent="-216000">
              <a:lnSpc>
                <a:spcPct val="117000"/>
              </a:lnSpc>
              <a:defRPr sz="1400"/>
            </a:lvl3pPr>
            <a:lvl4pPr marL="648000" indent="-216000">
              <a:lnSpc>
                <a:spcPct val="117000"/>
              </a:lnSpc>
              <a:defRPr sz="1400"/>
            </a:lvl4pPr>
            <a:lvl5pPr marL="864000" indent="-216000">
              <a:lnSpc>
                <a:spcPct val="117000"/>
              </a:lnSpc>
              <a:defRPr sz="1400"/>
            </a:lvl5pPr>
            <a:lvl6pPr marL="216000" indent="-216000">
              <a:lnSpc>
                <a:spcPct val="117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22" name="Textplatzhalter 16">
            <a:extLst>
              <a:ext uri="{FF2B5EF4-FFF2-40B4-BE49-F238E27FC236}">
                <a16:creationId xmlns:a16="http://schemas.microsoft.com/office/drawing/2014/main" id="{17138E11-D365-4974-9084-9F22E0611EF6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4302921" y="5569938"/>
            <a:ext cx="3598764" cy="764004"/>
          </a:xfrm>
        </p:spPr>
        <p:txBody>
          <a:bodyPr/>
          <a:lstStyle>
            <a:lvl1pPr>
              <a:lnSpc>
                <a:spcPct val="117000"/>
              </a:lnSpc>
              <a:defRPr sz="1400"/>
            </a:lvl1pPr>
            <a:lvl2pPr marL="216000" indent="-216000">
              <a:lnSpc>
                <a:spcPct val="117000"/>
              </a:lnSpc>
              <a:defRPr sz="1400"/>
            </a:lvl2pPr>
            <a:lvl3pPr marL="432000" indent="-216000">
              <a:lnSpc>
                <a:spcPct val="117000"/>
              </a:lnSpc>
              <a:defRPr sz="1400"/>
            </a:lvl3pPr>
            <a:lvl4pPr marL="648000" indent="-216000">
              <a:lnSpc>
                <a:spcPct val="117000"/>
              </a:lnSpc>
              <a:defRPr sz="1400"/>
            </a:lvl4pPr>
            <a:lvl5pPr marL="864000" indent="-216000">
              <a:lnSpc>
                <a:spcPct val="117000"/>
              </a:lnSpc>
              <a:defRPr sz="1400"/>
            </a:lvl5pPr>
            <a:lvl6pPr marL="216000" indent="-216000">
              <a:lnSpc>
                <a:spcPct val="117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23" name="Textplatzhalter 16">
            <a:extLst>
              <a:ext uri="{FF2B5EF4-FFF2-40B4-BE49-F238E27FC236}">
                <a16:creationId xmlns:a16="http://schemas.microsoft.com/office/drawing/2014/main" id="{2253C73E-CBF1-4BFB-93EB-D4594C8DF4EC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8046147" y="5569938"/>
            <a:ext cx="3598764" cy="764004"/>
          </a:xfrm>
        </p:spPr>
        <p:txBody>
          <a:bodyPr/>
          <a:lstStyle>
            <a:lvl1pPr>
              <a:lnSpc>
                <a:spcPct val="117000"/>
              </a:lnSpc>
              <a:defRPr sz="1400"/>
            </a:lvl1pPr>
            <a:lvl2pPr marL="216000" indent="-216000">
              <a:lnSpc>
                <a:spcPct val="117000"/>
              </a:lnSpc>
              <a:defRPr sz="1400"/>
            </a:lvl2pPr>
            <a:lvl3pPr marL="432000" indent="-216000">
              <a:lnSpc>
                <a:spcPct val="117000"/>
              </a:lnSpc>
              <a:defRPr sz="1400"/>
            </a:lvl3pPr>
            <a:lvl4pPr marL="648000" indent="-216000">
              <a:lnSpc>
                <a:spcPct val="117000"/>
              </a:lnSpc>
              <a:defRPr sz="1400"/>
            </a:lvl4pPr>
            <a:lvl5pPr marL="864000" indent="-216000">
              <a:lnSpc>
                <a:spcPct val="117000"/>
              </a:lnSpc>
              <a:defRPr sz="1400"/>
            </a:lvl5pPr>
            <a:lvl6pPr marL="216000" indent="-216000">
              <a:lnSpc>
                <a:spcPct val="117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B52248A4-8352-478D-BDF5-FA3D2AE3921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87488" y="493295"/>
            <a:ext cx="9218228" cy="487433"/>
          </a:xfrm>
        </p:spPr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5930376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403">
          <p15:clr>
            <a:srgbClr val="FBAE40"/>
          </p15:clr>
        </p15:guide>
        <p15:guide id="2" orient="horz" pos="1686">
          <p15:clr>
            <a:srgbClr val="FBAE40"/>
          </p15:clr>
        </p15:guide>
        <p15:guide id="3" orient="horz" pos="4040">
          <p15:clr>
            <a:srgbClr val="FBAE40"/>
          </p15:clr>
        </p15:guide>
        <p15:guide id="4" orient="horz" pos="368">
          <p15:clr>
            <a:srgbClr val="FBAE40"/>
          </p15:clr>
        </p15:guide>
        <p15:guide id="5" pos="2619">
          <p15:clr>
            <a:srgbClr val="FBAE40"/>
          </p15:clr>
        </p15:guide>
        <p15:guide id="6" pos="337">
          <p15:clr>
            <a:srgbClr val="FBAE40"/>
          </p15:clr>
        </p15:guide>
        <p15:guide id="7" pos="2702">
          <p15:clr>
            <a:srgbClr val="FBAE40"/>
          </p15:clr>
        </p15:guide>
        <p15:guide id="8" pos="7336">
          <p15:clr>
            <a:srgbClr val="FBAE40"/>
          </p15:clr>
        </p15:guide>
        <p15:guide id="9" pos="5063">
          <p15:clr>
            <a:srgbClr val="FBAE40"/>
          </p15:clr>
        </p15:guide>
        <p15:guide id="10" pos="4979">
          <p15:clr>
            <a:srgbClr val="FBAE40"/>
          </p15:clr>
        </p15:guide>
        <p15:guide id="11" orient="horz" pos="3429">
          <p15:clr>
            <a:srgbClr val="FBAE40"/>
          </p15:clr>
        </p15:guide>
      </p15:sldGuideLst>
    </p:ext>
  </p:extLst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ontak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94875-4DA7-4B89-B587-B27F5F6125B9}" type="datetimeyyyy">
              <a:rPr lang="de-CH" smtClean="0"/>
              <a:t>2026</a:t>
            </a:fld>
            <a:endParaRPr lang="de-CH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0" name="Textplatzhalter 2">
            <a:extLst>
              <a:ext uri="{FF2B5EF4-FFF2-40B4-BE49-F238E27FC236}">
                <a16:creationId xmlns:a16="http://schemas.microsoft.com/office/drawing/2014/main" id="{5578AA81-C437-4627-B968-9592A9319D1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01290" y="1858879"/>
            <a:ext cx="6406398" cy="3406325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08000"/>
              </a:lnSpc>
              <a:defRPr sz="2100" spc="40" baseline="0"/>
            </a:lvl1pPr>
            <a:lvl2pPr>
              <a:lnSpc>
                <a:spcPct val="108000"/>
              </a:lnSpc>
              <a:defRPr sz="2100" spc="40" baseline="0"/>
            </a:lvl2pPr>
            <a:lvl3pPr>
              <a:lnSpc>
                <a:spcPct val="108000"/>
              </a:lnSpc>
              <a:defRPr sz="2100" spc="40" baseline="0"/>
            </a:lvl3pPr>
            <a:lvl4pPr>
              <a:lnSpc>
                <a:spcPct val="108000"/>
              </a:lnSpc>
              <a:defRPr sz="2100" spc="40" baseline="0"/>
            </a:lvl4pPr>
            <a:lvl5pPr>
              <a:lnSpc>
                <a:spcPct val="108000"/>
              </a:lnSpc>
              <a:defRPr sz="2100" spc="40" baseline="0"/>
            </a:lvl5pPr>
            <a:lvl6pPr>
              <a:lnSpc>
                <a:spcPct val="108000"/>
              </a:lnSpc>
              <a:defRPr sz="21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  <a:p>
            <a:pPr lvl="1"/>
            <a:r>
              <a:rPr lang="de-CH" noProof="0"/>
              <a:t>Zweite Ebene</a:t>
            </a:r>
          </a:p>
          <a:p>
            <a:pPr lvl="2"/>
            <a:r>
              <a:rPr lang="de-CH" noProof="0"/>
              <a:t>Dritte Ebene</a:t>
            </a:r>
          </a:p>
          <a:p>
            <a:pPr lvl="3"/>
            <a:r>
              <a:rPr lang="de-CH" noProof="0"/>
              <a:t>Vierte Ebene</a:t>
            </a:r>
          </a:p>
          <a:p>
            <a:pPr lvl="4"/>
            <a:r>
              <a:rPr lang="de-CH" noProof="0"/>
              <a:t>Fünfte Ebene</a:t>
            </a:r>
          </a:p>
          <a:p>
            <a:pPr lvl="5"/>
            <a:r>
              <a:rPr lang="de-CH" noProof="0"/>
              <a:t>Sechste Ebene</a:t>
            </a:r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0C630BFD-331A-403A-85C7-C5A4F6E1DB9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484312" y="1907005"/>
            <a:ext cx="2269541" cy="298383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B03346D9-FB45-4867-A396-ED89DA22280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295775" y="5588668"/>
            <a:ext cx="6411913" cy="829595"/>
          </a:xfrm>
        </p:spPr>
        <p:txBody>
          <a:bodyPr/>
          <a:lstStyle>
            <a:lvl1pPr>
              <a:lnSpc>
                <a:spcPct val="114000"/>
              </a:lnSpc>
              <a:defRPr sz="1400" spc="40" baseline="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1CCC01BC-AAA0-4D9D-9FD8-BCEC08761D5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6664793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932">
          <p15:clr>
            <a:srgbClr val="FBAE40"/>
          </p15:clr>
        </p15:guide>
        <p15:guide id="2" pos="6745">
          <p15:clr>
            <a:srgbClr val="FBAE40"/>
          </p15:clr>
        </p15:guide>
        <p15:guide id="3" orient="horz" pos="4043">
          <p15:clr>
            <a:srgbClr val="FBAE40"/>
          </p15:clr>
        </p15:guide>
        <p15:guide id="4" orient="horz" pos="1410">
          <p15:clr>
            <a:srgbClr val="FBAE40"/>
          </p15:clr>
        </p15:guide>
        <p15:guide id="5" pos="7336">
          <p15:clr>
            <a:srgbClr val="FBAE40"/>
          </p15:clr>
        </p15:guide>
      </p15:sldGuideLst>
    </p:ext>
  </p:extLst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mit vier Mitglied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94875-4DA7-4B89-B587-B27F5F6125B9}" type="datetimeyyyy">
              <a:rPr lang="de-CH" smtClean="0"/>
              <a:t>2026</a:t>
            </a:fld>
            <a:endParaRPr lang="de-CH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0" name="Textplatzhalter 2">
            <a:extLst>
              <a:ext uri="{FF2B5EF4-FFF2-40B4-BE49-F238E27FC236}">
                <a16:creationId xmlns:a16="http://schemas.microsoft.com/office/drawing/2014/main" id="{5578AA81-C437-4627-B968-9592A9319D1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484312" y="3896140"/>
            <a:ext cx="1981067" cy="252212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30000"/>
              </a:lnSpc>
              <a:defRPr sz="14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0C630BFD-331A-403A-85C7-C5A4F6E1DB9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485499" y="2083600"/>
            <a:ext cx="1332000" cy="1656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2" name="Bildplatzhalter 4">
            <a:extLst>
              <a:ext uri="{FF2B5EF4-FFF2-40B4-BE49-F238E27FC236}">
                <a16:creationId xmlns:a16="http://schemas.microsoft.com/office/drawing/2014/main" id="{097DDD21-AF8E-4D8F-9E81-C3512B79BD5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897383" y="2083600"/>
            <a:ext cx="1332000" cy="1656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3" name="Bildplatzhalter 4">
            <a:extLst>
              <a:ext uri="{FF2B5EF4-FFF2-40B4-BE49-F238E27FC236}">
                <a16:creationId xmlns:a16="http://schemas.microsoft.com/office/drawing/2014/main" id="{4C3FDE3D-7494-4C3B-B2CF-5F8A5F90B0CC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312408" y="2091071"/>
            <a:ext cx="1332000" cy="1656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4" name="Bildplatzhalter 4">
            <a:extLst>
              <a:ext uri="{FF2B5EF4-FFF2-40B4-BE49-F238E27FC236}">
                <a16:creationId xmlns:a16="http://schemas.microsoft.com/office/drawing/2014/main" id="{2526A8A2-5ADB-4A9E-8F16-47028E654A1F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8724292" y="2091071"/>
            <a:ext cx="1332000" cy="1656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5" name="Textplatzhalter 2">
            <a:extLst>
              <a:ext uri="{FF2B5EF4-FFF2-40B4-BE49-F238E27FC236}">
                <a16:creationId xmlns:a16="http://schemas.microsoft.com/office/drawing/2014/main" id="{BBF8312E-E5E2-408E-B0EE-62723B4297D3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3898415" y="3896140"/>
            <a:ext cx="1981067" cy="252212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30000"/>
              </a:lnSpc>
              <a:defRPr sz="14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16" name="Textplatzhalter 2">
            <a:extLst>
              <a:ext uri="{FF2B5EF4-FFF2-40B4-BE49-F238E27FC236}">
                <a16:creationId xmlns:a16="http://schemas.microsoft.com/office/drawing/2014/main" id="{0113B521-BFE2-4399-805F-6476DD239713}"/>
              </a:ext>
            </a:extLst>
          </p:cNvPr>
          <p:cNvSpPr>
            <a:spLocks noGrp="1"/>
          </p:cNvSpPr>
          <p:nvPr>
            <p:ph idx="20" hasCustomPrompt="1"/>
          </p:nvPr>
        </p:nvSpPr>
        <p:spPr>
          <a:xfrm>
            <a:off x="6312518" y="3896140"/>
            <a:ext cx="1981067" cy="252212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30000"/>
              </a:lnSpc>
              <a:defRPr sz="14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17" name="Textplatzhalter 2">
            <a:extLst>
              <a:ext uri="{FF2B5EF4-FFF2-40B4-BE49-F238E27FC236}">
                <a16:creationId xmlns:a16="http://schemas.microsoft.com/office/drawing/2014/main" id="{BB561AA0-787D-4C94-993A-80329A9FF89C}"/>
              </a:ext>
            </a:extLst>
          </p:cNvPr>
          <p:cNvSpPr>
            <a:spLocks noGrp="1"/>
          </p:cNvSpPr>
          <p:nvPr>
            <p:ph idx="21" hasCustomPrompt="1"/>
          </p:nvPr>
        </p:nvSpPr>
        <p:spPr>
          <a:xfrm>
            <a:off x="8726621" y="3896140"/>
            <a:ext cx="1981067" cy="252212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30000"/>
              </a:lnSpc>
              <a:defRPr sz="14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055E2250-93A9-4406-98F8-B4CDC1BC4EC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8986407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932">
          <p15:clr>
            <a:srgbClr val="FBAE40"/>
          </p15:clr>
        </p15:guide>
        <p15:guide id="2" pos="6745">
          <p15:clr>
            <a:srgbClr val="FBAE40"/>
          </p15:clr>
        </p15:guide>
        <p15:guide id="3" orient="horz" pos="4043">
          <p15:clr>
            <a:srgbClr val="FBAE40"/>
          </p15:clr>
        </p15:guide>
        <p15:guide id="4" orient="horz" pos="2358">
          <p15:clr>
            <a:srgbClr val="FBAE40"/>
          </p15:clr>
        </p15:guide>
        <p15:guide id="5" pos="7336">
          <p15:clr>
            <a:srgbClr val="FBAE40"/>
          </p15:clr>
        </p15:guide>
        <p15:guide id="6" orient="horz" pos="2450">
          <p15:clr>
            <a:srgbClr val="FBAE40"/>
          </p15:clr>
        </p15:guide>
        <p15:guide id="7" orient="horz" pos="1306">
          <p15:clr>
            <a:srgbClr val="FBAE40"/>
          </p15:clr>
        </p15:guide>
      </p15:sldGuideLst>
    </p:ext>
  </p:extLst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mit acht Mitglied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94875-4DA7-4B89-B587-B27F5F6125B9}" type="datetimeyyyy">
              <a:rPr lang="de-CH" smtClean="0"/>
              <a:t>2026</a:t>
            </a:fld>
            <a:endParaRPr lang="de-CH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0" name="Textplatzhalter 2">
            <a:extLst>
              <a:ext uri="{FF2B5EF4-FFF2-40B4-BE49-F238E27FC236}">
                <a16:creationId xmlns:a16="http://schemas.microsoft.com/office/drawing/2014/main" id="{5578AA81-C437-4627-B968-9592A9319D1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631503" y="2255921"/>
            <a:ext cx="1440000" cy="124390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25000"/>
              </a:lnSpc>
              <a:defRPr sz="10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0C630BFD-331A-403A-85C7-C5A4F6E1DB9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61550" y="2312876"/>
            <a:ext cx="918000" cy="118695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8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8" name="Bildplatzhalter 4">
            <a:extLst>
              <a:ext uri="{FF2B5EF4-FFF2-40B4-BE49-F238E27FC236}">
                <a16:creationId xmlns:a16="http://schemas.microsoft.com/office/drawing/2014/main" id="{6FE4A297-A689-4F17-B110-A8313B7828E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171396" y="3999883"/>
            <a:ext cx="918000" cy="118695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8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9" name="Bildplatzhalter 4">
            <a:extLst>
              <a:ext uri="{FF2B5EF4-FFF2-40B4-BE49-F238E27FC236}">
                <a16:creationId xmlns:a16="http://schemas.microsoft.com/office/drawing/2014/main" id="{63DF1A88-47CB-427A-A6AD-78D69857AB83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366473" y="3999883"/>
            <a:ext cx="918000" cy="118695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8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0" name="Bildplatzhalter 4">
            <a:extLst>
              <a:ext uri="{FF2B5EF4-FFF2-40B4-BE49-F238E27FC236}">
                <a16:creationId xmlns:a16="http://schemas.microsoft.com/office/drawing/2014/main" id="{369F8622-2F51-4D3C-9804-C2FFE83A5E1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8976320" y="3999883"/>
            <a:ext cx="918000" cy="118695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8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1" name="Bildplatzhalter 4">
            <a:extLst>
              <a:ext uri="{FF2B5EF4-FFF2-40B4-BE49-F238E27FC236}">
                <a16:creationId xmlns:a16="http://schemas.microsoft.com/office/drawing/2014/main" id="{0100649A-3EE7-484F-8840-CA5DC19F8258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561550" y="3999883"/>
            <a:ext cx="918000" cy="118695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8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2" name="Bildplatzhalter 4">
            <a:extLst>
              <a:ext uri="{FF2B5EF4-FFF2-40B4-BE49-F238E27FC236}">
                <a16:creationId xmlns:a16="http://schemas.microsoft.com/office/drawing/2014/main" id="{B55120ED-FA62-41B3-BB93-49CF37C57C21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3366473" y="2312876"/>
            <a:ext cx="918000" cy="118695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8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3" name="Bildplatzhalter 4">
            <a:extLst>
              <a:ext uri="{FF2B5EF4-FFF2-40B4-BE49-F238E27FC236}">
                <a16:creationId xmlns:a16="http://schemas.microsoft.com/office/drawing/2014/main" id="{AA88392E-5D3C-4304-AE39-FB5387725E65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171396" y="2312876"/>
            <a:ext cx="918000" cy="118695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8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4" name="Bildplatzhalter 4">
            <a:extLst>
              <a:ext uri="{FF2B5EF4-FFF2-40B4-BE49-F238E27FC236}">
                <a16:creationId xmlns:a16="http://schemas.microsoft.com/office/drawing/2014/main" id="{A35F3718-65B4-4392-93CB-1CF751C7B276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8976320" y="2312876"/>
            <a:ext cx="918000" cy="118695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8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5" name="Textplatzhalter 2">
            <a:extLst>
              <a:ext uri="{FF2B5EF4-FFF2-40B4-BE49-F238E27FC236}">
                <a16:creationId xmlns:a16="http://schemas.microsoft.com/office/drawing/2014/main" id="{4B3219C0-DB30-4D57-9052-D99B39D1FEA1}"/>
              </a:ext>
            </a:extLst>
          </p:cNvPr>
          <p:cNvSpPr>
            <a:spLocks noGrp="1"/>
          </p:cNvSpPr>
          <p:nvPr>
            <p:ph idx="23" hasCustomPrompt="1"/>
          </p:nvPr>
        </p:nvSpPr>
        <p:spPr>
          <a:xfrm>
            <a:off x="4439226" y="2255921"/>
            <a:ext cx="1440000" cy="124390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25000"/>
              </a:lnSpc>
              <a:defRPr sz="10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26" name="Textplatzhalter 2">
            <a:extLst>
              <a:ext uri="{FF2B5EF4-FFF2-40B4-BE49-F238E27FC236}">
                <a16:creationId xmlns:a16="http://schemas.microsoft.com/office/drawing/2014/main" id="{C0BFAFCB-6FFE-4BCB-8D43-2D17548C34E7}"/>
              </a:ext>
            </a:extLst>
          </p:cNvPr>
          <p:cNvSpPr>
            <a:spLocks noGrp="1"/>
          </p:cNvSpPr>
          <p:nvPr>
            <p:ph idx="24" hasCustomPrompt="1"/>
          </p:nvPr>
        </p:nvSpPr>
        <p:spPr>
          <a:xfrm>
            <a:off x="7246949" y="2255921"/>
            <a:ext cx="1440000" cy="124390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25000"/>
              </a:lnSpc>
              <a:defRPr sz="10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27" name="Textplatzhalter 2">
            <a:extLst>
              <a:ext uri="{FF2B5EF4-FFF2-40B4-BE49-F238E27FC236}">
                <a16:creationId xmlns:a16="http://schemas.microsoft.com/office/drawing/2014/main" id="{E0E94DD1-78C7-4606-A63D-BCCE006B0846}"/>
              </a:ext>
            </a:extLst>
          </p:cNvPr>
          <p:cNvSpPr>
            <a:spLocks noGrp="1"/>
          </p:cNvSpPr>
          <p:nvPr>
            <p:ph idx="25" hasCustomPrompt="1"/>
          </p:nvPr>
        </p:nvSpPr>
        <p:spPr>
          <a:xfrm>
            <a:off x="10054671" y="2255921"/>
            <a:ext cx="1440000" cy="124390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25000"/>
              </a:lnSpc>
              <a:defRPr sz="10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28" name="Textplatzhalter 2">
            <a:extLst>
              <a:ext uri="{FF2B5EF4-FFF2-40B4-BE49-F238E27FC236}">
                <a16:creationId xmlns:a16="http://schemas.microsoft.com/office/drawing/2014/main" id="{EFA5D121-281D-4F3A-B67A-BC47F100DE3F}"/>
              </a:ext>
            </a:extLst>
          </p:cNvPr>
          <p:cNvSpPr>
            <a:spLocks noGrp="1"/>
          </p:cNvSpPr>
          <p:nvPr>
            <p:ph idx="26" hasCustomPrompt="1"/>
          </p:nvPr>
        </p:nvSpPr>
        <p:spPr>
          <a:xfrm>
            <a:off x="1631503" y="3963010"/>
            <a:ext cx="1440000" cy="124390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25000"/>
              </a:lnSpc>
              <a:defRPr sz="10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29" name="Textplatzhalter 2">
            <a:extLst>
              <a:ext uri="{FF2B5EF4-FFF2-40B4-BE49-F238E27FC236}">
                <a16:creationId xmlns:a16="http://schemas.microsoft.com/office/drawing/2014/main" id="{DAC7AD13-4CB1-40B6-8229-ECCE0AC38776}"/>
              </a:ext>
            </a:extLst>
          </p:cNvPr>
          <p:cNvSpPr>
            <a:spLocks noGrp="1"/>
          </p:cNvSpPr>
          <p:nvPr>
            <p:ph idx="27" hasCustomPrompt="1"/>
          </p:nvPr>
        </p:nvSpPr>
        <p:spPr>
          <a:xfrm>
            <a:off x="4439226" y="3963010"/>
            <a:ext cx="1440000" cy="124390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25000"/>
              </a:lnSpc>
              <a:defRPr sz="10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30" name="Textplatzhalter 2">
            <a:extLst>
              <a:ext uri="{FF2B5EF4-FFF2-40B4-BE49-F238E27FC236}">
                <a16:creationId xmlns:a16="http://schemas.microsoft.com/office/drawing/2014/main" id="{F1A1FE98-08A8-43BA-A037-3A7927960120}"/>
              </a:ext>
            </a:extLst>
          </p:cNvPr>
          <p:cNvSpPr>
            <a:spLocks noGrp="1"/>
          </p:cNvSpPr>
          <p:nvPr>
            <p:ph idx="28" hasCustomPrompt="1"/>
          </p:nvPr>
        </p:nvSpPr>
        <p:spPr>
          <a:xfrm>
            <a:off x="7246949" y="3963010"/>
            <a:ext cx="1440000" cy="124390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25000"/>
              </a:lnSpc>
              <a:defRPr sz="10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31" name="Textplatzhalter 2">
            <a:extLst>
              <a:ext uri="{FF2B5EF4-FFF2-40B4-BE49-F238E27FC236}">
                <a16:creationId xmlns:a16="http://schemas.microsoft.com/office/drawing/2014/main" id="{0130F7F6-3D75-4F98-A8F4-EFBA8E91ED85}"/>
              </a:ext>
            </a:extLst>
          </p:cNvPr>
          <p:cNvSpPr>
            <a:spLocks noGrp="1"/>
          </p:cNvSpPr>
          <p:nvPr>
            <p:ph idx="29" hasCustomPrompt="1"/>
          </p:nvPr>
        </p:nvSpPr>
        <p:spPr>
          <a:xfrm>
            <a:off x="10054671" y="3963010"/>
            <a:ext cx="1440000" cy="124390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25000"/>
              </a:lnSpc>
              <a:defRPr sz="10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EFC918BB-DABB-42F8-B06F-81AD24E4E99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9661081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932">
          <p15:clr>
            <a:srgbClr val="FBAE40"/>
          </p15:clr>
        </p15:guide>
        <p15:guide id="3" orient="horz" pos="4043">
          <p15:clr>
            <a:srgbClr val="FBAE40"/>
          </p15:clr>
        </p15:guide>
        <p15:guide id="4" orient="horz" pos="2358">
          <p15:clr>
            <a:srgbClr val="FBAE40"/>
          </p15:clr>
        </p15:guide>
        <p15:guide id="5" pos="7336">
          <p15:clr>
            <a:srgbClr val="FBAE40"/>
          </p15:clr>
        </p15:guide>
        <p15:guide id="6" orient="horz" pos="2450">
          <p15:clr>
            <a:srgbClr val="FBAE40"/>
          </p15:clr>
        </p15:guide>
        <p15:guide id="7" orient="horz" pos="1306">
          <p15:clr>
            <a:srgbClr val="FBAE40"/>
          </p15:clr>
        </p15:guide>
      </p15:sldGuideLst>
    </p:ext>
  </p:extLst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rt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/>
              <a:t>Titel hinzufügen.</a:t>
            </a:r>
          </a:p>
        </p:txBody>
      </p:sp>
      <p:sp>
        <p:nvSpPr>
          <p:cNvPr id="6" name="Datumsplatzhalt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D49F2-16E1-4A74-9E50-9FB6B6B9CAA4}" type="datetimeyyyy">
              <a:rPr lang="de-CH" smtClean="0"/>
              <a:t>2026</a:t>
            </a:fld>
            <a:endParaRPr lang="de-CH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6" name="Inhaltsplatzhalter 3">
            <a:extLst>
              <a:ext uri="{FF2B5EF4-FFF2-40B4-BE49-F238E27FC236}">
                <a16:creationId xmlns:a16="http://schemas.microsoft.com/office/drawing/2014/main" id="{224C8ED8-2724-43D9-B629-670917E36DA8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4657588" y="2238375"/>
            <a:ext cx="2880000" cy="1260000"/>
          </a:xfrm>
        </p:spPr>
        <p:txBody>
          <a:bodyPr tIns="864000"/>
          <a:lstStyle>
            <a:lvl1pPr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de-DE"/>
              <a:t>Logo einfügen  ↑</a:t>
            </a:r>
          </a:p>
        </p:txBody>
      </p:sp>
      <p:sp>
        <p:nvSpPr>
          <p:cNvPr id="15" name="Inhaltsplatzhalter 3">
            <a:extLst>
              <a:ext uri="{FF2B5EF4-FFF2-40B4-BE49-F238E27FC236}">
                <a16:creationId xmlns:a16="http://schemas.microsoft.com/office/drawing/2014/main" id="{1717B421-41C1-4A6B-90F7-CF61E0FDE942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7827688" y="2238375"/>
            <a:ext cx="2880000" cy="1260000"/>
          </a:xfrm>
        </p:spPr>
        <p:txBody>
          <a:bodyPr tIns="864000"/>
          <a:lstStyle>
            <a:lvl1pPr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de-DE"/>
              <a:t>Logo einfügen  ↑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93580659-36ED-4234-B5A1-CD00BD4FE26A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87488" y="2238375"/>
            <a:ext cx="2880000" cy="1260000"/>
          </a:xfrm>
        </p:spPr>
        <p:txBody>
          <a:bodyPr tIns="900000"/>
          <a:lstStyle>
            <a:lvl1pPr>
              <a:defRPr sz="1200">
                <a:solidFill>
                  <a:schemeClr val="tx2"/>
                </a:solidFill>
                <a:latin typeface="+mj-lt"/>
                <a:ea typeface="Segoe UI Symbol" panose="020B0502040204020203" pitchFamily="34" charset="0"/>
              </a:defRPr>
            </a:lvl1pPr>
          </a:lstStyle>
          <a:p>
            <a:pPr lvl="0"/>
            <a:r>
              <a:rPr lang="de-DE"/>
              <a:t>Logo einfügen  ↑</a:t>
            </a:r>
          </a:p>
          <a:p>
            <a:pPr lvl="0"/>
            <a:endParaRPr lang="de-DE"/>
          </a:p>
        </p:txBody>
      </p:sp>
      <p:sp>
        <p:nvSpPr>
          <p:cNvPr id="17" name="Inhaltsplatzhalter 3">
            <a:extLst>
              <a:ext uri="{FF2B5EF4-FFF2-40B4-BE49-F238E27FC236}">
                <a16:creationId xmlns:a16="http://schemas.microsoft.com/office/drawing/2014/main" id="{39A87105-EF9A-4156-88A6-10AB358E2DDC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4650827" y="3972911"/>
            <a:ext cx="2880000" cy="1260000"/>
          </a:xfrm>
        </p:spPr>
        <p:txBody>
          <a:bodyPr tIns="864000"/>
          <a:lstStyle>
            <a:lvl1pPr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de-DE"/>
              <a:t>Logo einfügen  ↑</a:t>
            </a:r>
          </a:p>
        </p:txBody>
      </p:sp>
      <p:sp>
        <p:nvSpPr>
          <p:cNvPr id="18" name="Inhaltsplatzhalter 3">
            <a:extLst>
              <a:ext uri="{FF2B5EF4-FFF2-40B4-BE49-F238E27FC236}">
                <a16:creationId xmlns:a16="http://schemas.microsoft.com/office/drawing/2014/main" id="{547DC7D8-C082-4D4E-B4D1-4F377A1F92DA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7820927" y="3972911"/>
            <a:ext cx="2880000" cy="1260000"/>
          </a:xfrm>
        </p:spPr>
        <p:txBody>
          <a:bodyPr tIns="864000"/>
          <a:lstStyle>
            <a:lvl1pPr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de-DE"/>
              <a:t>Logo einfügen  ↑</a:t>
            </a:r>
          </a:p>
        </p:txBody>
      </p:sp>
      <p:sp>
        <p:nvSpPr>
          <p:cNvPr id="19" name="Inhaltsplatzhalter 3">
            <a:extLst>
              <a:ext uri="{FF2B5EF4-FFF2-40B4-BE49-F238E27FC236}">
                <a16:creationId xmlns:a16="http://schemas.microsoft.com/office/drawing/2014/main" id="{866A87BE-453D-443B-A4F0-271A8A4826BB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1480727" y="3972911"/>
            <a:ext cx="2880000" cy="1260000"/>
          </a:xfrm>
        </p:spPr>
        <p:txBody>
          <a:bodyPr tIns="864000"/>
          <a:lstStyle>
            <a:lvl1pPr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de-DE"/>
              <a:t>Logo einfügen  ↑</a:t>
            </a:r>
          </a:p>
        </p:txBody>
      </p:sp>
    </p:spTree>
    <p:extLst>
      <p:ext uri="{BB962C8B-B14F-4D97-AF65-F5344CB8AC3E}">
        <p14:creationId xmlns:p14="http://schemas.microsoft.com/office/powerpoint/2010/main" val="39038501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410">
          <p15:clr>
            <a:srgbClr val="FBAE40"/>
          </p15:clr>
        </p15:guide>
        <p15:guide id="2" orient="horz" pos="4043">
          <p15:clr>
            <a:srgbClr val="FBAE40"/>
          </p15:clr>
        </p15:guide>
        <p15:guide id="3" pos="932">
          <p15:clr>
            <a:srgbClr val="FBAE40"/>
          </p15:clr>
        </p15:guide>
        <p15:guide id="4" pos="6745">
          <p15:clr>
            <a:srgbClr val="FBAE40"/>
          </p15:clr>
        </p15:guide>
        <p15:guide id="5" pos="7336">
          <p15:clr>
            <a:srgbClr val="FBAE40"/>
          </p15:clr>
        </p15:guide>
      </p15:sldGuideLst>
    </p:ext>
  </p:extLst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/>
              <a:t>Titel hinzufügen.</a:t>
            </a:r>
          </a:p>
        </p:txBody>
      </p:sp>
      <p:sp>
        <p:nvSpPr>
          <p:cNvPr id="6" name="Datumsplatzhalt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D49F2-16E1-4A74-9E50-9FB6B6B9CAA4}" type="datetimeyyyy">
              <a:rPr lang="de-CH" smtClean="0"/>
              <a:t>2026</a:t>
            </a:fld>
            <a:endParaRPr lang="de-CH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19671455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410">
          <p15:clr>
            <a:srgbClr val="FBAE40"/>
          </p15:clr>
        </p15:guide>
        <p15:guide id="2" orient="horz" pos="4043">
          <p15:clr>
            <a:srgbClr val="FBAE40"/>
          </p15:clr>
        </p15:guide>
        <p15:guide id="3" pos="932">
          <p15:clr>
            <a:srgbClr val="FBAE40"/>
          </p15:clr>
        </p15:guide>
        <p15:guide id="4" pos="6745">
          <p15:clr>
            <a:srgbClr val="FBAE40"/>
          </p15:clr>
        </p15:guide>
        <p15:guide id="5" pos="7336">
          <p15:clr>
            <a:srgbClr val="FBAE40"/>
          </p15:clr>
        </p15:guide>
      </p15:sldGuideLst>
    </p:ext>
  </p:extLst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9A677-42EB-4007-B205-C7501220950B}" type="datetimeyyyy">
              <a:rPr lang="de-CH" smtClean="0"/>
              <a:t>2026</a:t>
            </a:fld>
            <a:endParaRPr lang="de-CH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80574032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68">
          <p15:clr>
            <a:srgbClr val="FBAE40"/>
          </p15:clr>
        </p15:guide>
        <p15:guide id="2" orient="horz" pos="4040">
          <p15:clr>
            <a:srgbClr val="FBAE40"/>
          </p15:clr>
        </p15:guide>
        <p15:guide id="3" pos="7336">
          <p15:clr>
            <a:srgbClr val="FBAE40"/>
          </p15:clr>
        </p15:guide>
        <p15:guide id="4" pos="345">
          <p15:clr>
            <a:srgbClr val="FBAE40"/>
          </p15:clr>
        </p15:guide>
      </p15:sldGuideLst>
    </p:ext>
  </p:extLst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chlussfolie SBB (Logo weiss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umsplatzhalt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57058-9CCA-4EAA-8D6E-1E10DBF3C026}" type="datetimeyyyy">
              <a:rPr lang="de-CH" smtClean="0"/>
              <a:t>2026</a:t>
            </a:fld>
            <a:endParaRPr lang="de-CH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9" name="Bildplatzhalter 4">
            <a:extLst>
              <a:ext uri="{FF2B5EF4-FFF2-40B4-BE49-F238E27FC236}">
                <a16:creationId xmlns:a16="http://schemas.microsoft.com/office/drawing/2014/main" id="{48112DF6-4098-4F29-A03A-A435585B411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2880000" anchor="ctr"/>
          <a:lstStyle>
            <a:lvl1pPr algn="ctr">
              <a:defRPr sz="1200"/>
            </a:lvl1pPr>
          </a:lstStyle>
          <a:p>
            <a:r>
              <a:rPr lang="de-CH"/>
              <a:t>Bild durch «</a:t>
            </a:r>
            <a:r>
              <a:rPr lang="de-CH" err="1"/>
              <a:t>drag</a:t>
            </a:r>
            <a:r>
              <a:rPr lang="de-CH"/>
              <a:t> and </a:t>
            </a:r>
            <a:r>
              <a:rPr lang="de-CH" err="1"/>
              <a:t>drop</a:t>
            </a:r>
            <a:r>
              <a:rPr lang="de-CH"/>
              <a:t>» in den Platzhalter ziehen.</a:t>
            </a:r>
            <a:br>
              <a:rPr lang="de-CH"/>
            </a:br>
            <a:r>
              <a:rPr lang="de-CH"/>
              <a:t>Bild gegebenenfalls in den Hintergrund stellen.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50862" y="2242616"/>
            <a:ext cx="11090276" cy="2162524"/>
          </a:xfrm>
        </p:spPr>
        <p:txBody>
          <a:bodyPr anchor="ctr"/>
          <a:lstStyle>
            <a:lvl1pPr algn="ctr">
              <a:lnSpc>
                <a:spcPct val="92000"/>
              </a:lnSpc>
              <a:defRPr sz="8400" spc="180" baseline="0">
                <a:solidFill>
                  <a:schemeClr val="bg1"/>
                </a:solidFill>
              </a:defRPr>
            </a:lvl1pPr>
          </a:lstStyle>
          <a:p>
            <a:r>
              <a:rPr lang="de-CH"/>
              <a:t>Text hinzufügen.</a:t>
            </a:r>
          </a:p>
        </p:txBody>
      </p:sp>
      <p:sp>
        <p:nvSpPr>
          <p:cNvPr id="10" name="Textplatzhalter 11">
            <a:extLst>
              <a:ext uri="{FF2B5EF4-FFF2-40B4-BE49-F238E27FC236}">
                <a16:creationId xmlns:a16="http://schemas.microsoft.com/office/drawing/2014/main" id="{D697C572-0C30-42E1-8099-4434D27642A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906000" y="288130"/>
            <a:ext cx="1738313" cy="195263"/>
          </a:xfrm>
          <a:blipFill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 sz="100">
                <a:noFill/>
              </a:defRPr>
            </a:lvl1pPr>
            <a:lvl2pPr>
              <a:defRPr sz="100">
                <a:noFill/>
              </a:defRPr>
            </a:lvl2pPr>
            <a:lvl3pPr>
              <a:defRPr sz="100">
                <a:noFill/>
              </a:defRPr>
            </a:lvl3pPr>
            <a:lvl4pPr>
              <a:defRPr sz="100">
                <a:noFill/>
              </a:defRPr>
            </a:lvl4pPr>
            <a:lvl5pPr>
              <a:defRPr sz="100">
                <a:noFill/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5802066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45">
          <p15:clr>
            <a:srgbClr val="FBAE40"/>
          </p15:clr>
        </p15:guide>
        <p15:guide id="2" pos="7336">
          <p15:clr>
            <a:srgbClr val="FBAE40"/>
          </p15:clr>
        </p15:guide>
      </p15:sldGuideLst>
    </p:ext>
  </p:extLst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chlussfolie SBB (Logo schwarz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umsplatzhalt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57058-9CCA-4EAA-8D6E-1E10DBF3C026}" type="datetimeyyyy">
              <a:rPr lang="de-CH" smtClean="0"/>
              <a:t>2026</a:t>
            </a:fld>
            <a:endParaRPr lang="de-CH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9" name="Bildplatzhalter 4">
            <a:extLst>
              <a:ext uri="{FF2B5EF4-FFF2-40B4-BE49-F238E27FC236}">
                <a16:creationId xmlns:a16="http://schemas.microsoft.com/office/drawing/2014/main" id="{48112DF6-4098-4F29-A03A-A435585B411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2880000" anchor="ctr"/>
          <a:lstStyle>
            <a:lvl1pPr algn="ctr">
              <a:defRPr sz="1200"/>
            </a:lvl1pPr>
          </a:lstStyle>
          <a:p>
            <a:r>
              <a:rPr lang="de-CH"/>
              <a:t>Bild durch «</a:t>
            </a:r>
            <a:r>
              <a:rPr lang="de-CH" err="1"/>
              <a:t>drag</a:t>
            </a:r>
            <a:r>
              <a:rPr lang="de-CH"/>
              <a:t> and </a:t>
            </a:r>
            <a:r>
              <a:rPr lang="de-CH" err="1"/>
              <a:t>drop</a:t>
            </a:r>
            <a:r>
              <a:rPr lang="de-CH"/>
              <a:t>» in den Platzhalter ziehen.</a:t>
            </a:r>
            <a:br>
              <a:rPr lang="de-CH"/>
            </a:br>
            <a:r>
              <a:rPr lang="de-CH"/>
              <a:t>Bild gegebenenfalls in den Hintergrund stellen.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50862" y="2242616"/>
            <a:ext cx="11090276" cy="2162524"/>
          </a:xfrm>
        </p:spPr>
        <p:txBody>
          <a:bodyPr anchor="ctr"/>
          <a:lstStyle>
            <a:lvl1pPr algn="ctr">
              <a:lnSpc>
                <a:spcPct val="92000"/>
              </a:lnSpc>
              <a:defRPr sz="8400" spc="180" baseline="0">
                <a:solidFill>
                  <a:schemeClr val="bg1"/>
                </a:solidFill>
              </a:defRPr>
            </a:lvl1pPr>
          </a:lstStyle>
          <a:p>
            <a:r>
              <a:rPr lang="de-CH"/>
              <a:t>Text hinzufügen.</a:t>
            </a:r>
          </a:p>
        </p:txBody>
      </p:sp>
      <p:sp>
        <p:nvSpPr>
          <p:cNvPr id="11" name="Textplatzhalter 11">
            <a:extLst>
              <a:ext uri="{FF2B5EF4-FFF2-40B4-BE49-F238E27FC236}">
                <a16:creationId xmlns:a16="http://schemas.microsoft.com/office/drawing/2014/main" id="{9E92CD1E-D16D-41A3-8E3B-BE988C7E3B1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906000" y="288130"/>
            <a:ext cx="1738313" cy="195263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>
              <a:defRPr sz="100">
                <a:noFill/>
              </a:defRPr>
            </a:lvl1pPr>
            <a:lvl2pPr>
              <a:defRPr sz="100">
                <a:noFill/>
              </a:defRPr>
            </a:lvl2pPr>
            <a:lvl3pPr>
              <a:defRPr sz="100">
                <a:noFill/>
              </a:defRPr>
            </a:lvl3pPr>
            <a:lvl4pPr>
              <a:defRPr sz="100">
                <a:noFill/>
              </a:defRPr>
            </a:lvl4pPr>
            <a:lvl5pPr>
              <a:defRPr sz="100">
                <a:noFill/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4808478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45">
          <p15:clr>
            <a:srgbClr val="FBAE40"/>
          </p15:clr>
        </p15:guide>
        <p15:guide id="2" pos="7336">
          <p15:clr>
            <a:srgbClr val="FBAE40"/>
          </p15:clr>
        </p15:guide>
      </p15:sldGuideLst>
    </p:ext>
  </p:extLst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chlussfolie Cargo (Logo weiss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umsplatzhalt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57058-9CCA-4EAA-8D6E-1E10DBF3C026}" type="datetimeyyyy">
              <a:rPr lang="de-CH" smtClean="0"/>
              <a:t>2026</a:t>
            </a:fld>
            <a:endParaRPr lang="de-CH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9" name="Bildplatzhalter 4">
            <a:extLst>
              <a:ext uri="{FF2B5EF4-FFF2-40B4-BE49-F238E27FC236}">
                <a16:creationId xmlns:a16="http://schemas.microsoft.com/office/drawing/2014/main" id="{48112DF6-4098-4F29-A03A-A435585B411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2880000" anchor="ctr"/>
          <a:lstStyle>
            <a:lvl1pPr algn="ctr">
              <a:defRPr sz="1200"/>
            </a:lvl1pPr>
          </a:lstStyle>
          <a:p>
            <a:r>
              <a:rPr lang="de-CH"/>
              <a:t>Bild durch «</a:t>
            </a:r>
            <a:r>
              <a:rPr lang="de-CH" err="1"/>
              <a:t>drag</a:t>
            </a:r>
            <a:r>
              <a:rPr lang="de-CH"/>
              <a:t> and </a:t>
            </a:r>
            <a:r>
              <a:rPr lang="de-CH" err="1"/>
              <a:t>drop</a:t>
            </a:r>
            <a:r>
              <a:rPr lang="de-CH"/>
              <a:t>» in den Platzhalter ziehen.</a:t>
            </a:r>
            <a:br>
              <a:rPr lang="de-CH"/>
            </a:br>
            <a:r>
              <a:rPr lang="de-CH"/>
              <a:t>Bild gegebenenfalls in den Hintergrund stellen.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50862" y="2242616"/>
            <a:ext cx="11090276" cy="2162524"/>
          </a:xfrm>
        </p:spPr>
        <p:txBody>
          <a:bodyPr anchor="ctr"/>
          <a:lstStyle>
            <a:lvl1pPr algn="ctr">
              <a:lnSpc>
                <a:spcPct val="92000"/>
              </a:lnSpc>
              <a:defRPr sz="8400" spc="180" baseline="0">
                <a:solidFill>
                  <a:schemeClr val="bg1"/>
                </a:solidFill>
              </a:defRPr>
            </a:lvl1pPr>
          </a:lstStyle>
          <a:p>
            <a:r>
              <a:rPr lang="de-CH"/>
              <a:t>Text hinzufügen.</a:t>
            </a:r>
          </a:p>
        </p:txBody>
      </p:sp>
      <p:sp>
        <p:nvSpPr>
          <p:cNvPr id="10" name="Textplatzhalter 11">
            <a:extLst>
              <a:ext uri="{FF2B5EF4-FFF2-40B4-BE49-F238E27FC236}">
                <a16:creationId xmlns:a16="http://schemas.microsoft.com/office/drawing/2014/main" id="{92300117-97DA-4BC5-B68D-05ED07097A6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366125" y="292895"/>
            <a:ext cx="2281561" cy="194344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>
              <a:defRPr sz="100">
                <a:noFill/>
              </a:defRPr>
            </a:lvl1pPr>
            <a:lvl2pPr>
              <a:defRPr sz="100">
                <a:noFill/>
              </a:defRPr>
            </a:lvl2pPr>
            <a:lvl3pPr>
              <a:defRPr sz="100">
                <a:noFill/>
              </a:defRPr>
            </a:lvl3pPr>
            <a:lvl4pPr>
              <a:defRPr sz="100">
                <a:noFill/>
              </a:defRPr>
            </a:lvl4pPr>
            <a:lvl5pPr>
              <a:defRPr sz="100">
                <a:noFill/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3816658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45">
          <p15:clr>
            <a:srgbClr val="FBAE40"/>
          </p15:clr>
        </p15:guide>
        <p15:guide id="2" pos="7336">
          <p15:clr>
            <a:srgbClr val="FBAE40"/>
          </p15:clr>
        </p15:guide>
      </p15:sldGuideLst>
    </p:ext>
  </p:extLst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chlussfolie Cargo (Logo schwarz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umsplatzhalt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57058-9CCA-4EAA-8D6E-1E10DBF3C026}" type="datetimeyyyy">
              <a:rPr lang="de-CH" smtClean="0"/>
              <a:t>2026</a:t>
            </a:fld>
            <a:endParaRPr lang="de-CH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9" name="Bildplatzhalter 4">
            <a:extLst>
              <a:ext uri="{FF2B5EF4-FFF2-40B4-BE49-F238E27FC236}">
                <a16:creationId xmlns:a16="http://schemas.microsoft.com/office/drawing/2014/main" id="{48112DF6-4098-4F29-A03A-A435585B411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2880000" anchor="ctr"/>
          <a:lstStyle>
            <a:lvl1pPr algn="ctr">
              <a:defRPr sz="1200"/>
            </a:lvl1pPr>
          </a:lstStyle>
          <a:p>
            <a:r>
              <a:rPr lang="de-CH"/>
              <a:t>Bild durch «</a:t>
            </a:r>
            <a:r>
              <a:rPr lang="de-CH" err="1"/>
              <a:t>drag</a:t>
            </a:r>
            <a:r>
              <a:rPr lang="de-CH"/>
              <a:t> and </a:t>
            </a:r>
            <a:r>
              <a:rPr lang="de-CH" err="1"/>
              <a:t>drop</a:t>
            </a:r>
            <a:r>
              <a:rPr lang="de-CH"/>
              <a:t>» in den Platzhalter ziehen.</a:t>
            </a:r>
            <a:br>
              <a:rPr lang="de-CH"/>
            </a:br>
            <a:r>
              <a:rPr lang="de-CH"/>
              <a:t>Bild gegebenenfalls in den Hintergrund stellen.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50862" y="2242616"/>
            <a:ext cx="11090276" cy="2162524"/>
          </a:xfrm>
        </p:spPr>
        <p:txBody>
          <a:bodyPr anchor="ctr"/>
          <a:lstStyle>
            <a:lvl1pPr algn="ctr">
              <a:lnSpc>
                <a:spcPct val="92000"/>
              </a:lnSpc>
              <a:defRPr sz="8400" spc="180" baseline="0">
                <a:solidFill>
                  <a:schemeClr val="bg1"/>
                </a:solidFill>
              </a:defRPr>
            </a:lvl1pPr>
          </a:lstStyle>
          <a:p>
            <a:r>
              <a:rPr lang="de-CH"/>
              <a:t>Text hinzufügen.</a:t>
            </a:r>
          </a:p>
        </p:txBody>
      </p:sp>
      <p:sp>
        <p:nvSpPr>
          <p:cNvPr id="10" name="Textplatzhalter 11">
            <a:extLst>
              <a:ext uri="{FF2B5EF4-FFF2-40B4-BE49-F238E27FC236}">
                <a16:creationId xmlns:a16="http://schemas.microsoft.com/office/drawing/2014/main" id="{01309523-3546-4A6B-BA61-7A6E63A78BA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366125" y="292895"/>
            <a:ext cx="2281561" cy="194344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>
              <a:defRPr sz="100">
                <a:noFill/>
              </a:defRPr>
            </a:lvl1pPr>
            <a:lvl2pPr>
              <a:defRPr sz="100">
                <a:noFill/>
              </a:defRPr>
            </a:lvl2pPr>
            <a:lvl3pPr>
              <a:defRPr sz="100">
                <a:noFill/>
              </a:defRPr>
            </a:lvl3pPr>
            <a:lvl4pPr>
              <a:defRPr sz="100">
                <a:noFill/>
              </a:defRPr>
            </a:lvl4pPr>
            <a:lvl5pPr>
              <a:defRPr sz="100">
                <a:noFill/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6785778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45">
          <p15:clr>
            <a:srgbClr val="FBAE40"/>
          </p15:clr>
        </p15:guide>
        <p15:guide id="2" pos="7336">
          <p15:clr>
            <a:srgbClr val="FBAE40"/>
          </p15:clr>
        </p15:guide>
      </p15:sldGuideLst>
    </p:ext>
  </p:extLst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il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 hidden="1"/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647766571"/>
              </p:ext>
            </p:extLst>
          </p:nvPr>
        </p:nvGraphicFramePr>
        <p:xfrm>
          <a:off x="2119" y="1589"/>
          <a:ext cx="2116" cy="1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Folie" r:id="rId3" imgW="270" imgH="270" progId="TCLayout.ActiveDocument.1">
                  <p:embed/>
                </p:oleObj>
              </mc:Choice>
              <mc:Fallback>
                <p:oleObj name="think-cell Folie" r:id="rId3" imgW="270" imgH="270" progId="TCLayout.ActiveDocument.1">
                  <p:embed/>
                  <p:pic>
                    <p:nvPicPr>
                      <p:cNvPr id="2" name="Objekt 1" hidden="1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9" y="1589"/>
                        <a:ext cx="2116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40338636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elfolie SBB (Logo weiss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9B600E21-DCB7-482A-B265-E2B851163D0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E8E767B-80F6-40CC-A2EC-0F5A4A89F876}" type="datetimeyyyy">
              <a:rPr lang="de-CH" smtClean="0"/>
              <a:t>2026</a:t>
            </a:fld>
            <a:endParaRPr lang="de-CH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E041B66B-0CD2-4798-BA16-91DAC3432E9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A8D59E56-8CC7-4D08-89A7-C238427A2EB7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676FF195-5B20-43EC-B059-82D8918A228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lIns="1620000" tIns="720000" anchor="ctr"/>
          <a:lstStyle>
            <a:lvl1pPr algn="ctr">
              <a:defRPr sz="1200"/>
            </a:lvl1pPr>
          </a:lstStyle>
          <a:p>
            <a:r>
              <a:rPr lang="de-CH"/>
              <a:t>Bild durch Klicken auf Symbol hinzufügen.</a:t>
            </a:r>
            <a:br>
              <a:rPr lang="de-CH"/>
            </a:br>
            <a:r>
              <a:rPr lang="de-CH"/>
              <a:t>Bild gegebenenfalls in den Hintergrund stellen.</a:t>
            </a:r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3939FF6E-BA9B-454B-8C92-87A73C60C46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5400000">
            <a:off x="-206909" y="814286"/>
            <a:ext cx="5646589" cy="5232770"/>
          </a:xfrm>
          <a:prstGeom prst="trapezoid">
            <a:avLst>
              <a:gd name="adj" fmla="val 19131"/>
            </a:avLst>
          </a:prstGeom>
          <a:solidFill>
            <a:schemeClr val="accent3">
              <a:alpha val="80000"/>
            </a:schemeClr>
          </a:solidFill>
        </p:spPr>
        <p:txBody>
          <a:bodyPr vert="vert270" lIns="0" tIns="0" bIns="612000" anchor="ctr"/>
          <a:lstStyle>
            <a:lvl1pPr>
              <a:defRPr sz="100">
                <a:noFill/>
              </a:defRPr>
            </a:lvl1pPr>
            <a:lvl2pPr>
              <a:defRPr sz="100">
                <a:solidFill>
                  <a:schemeClr val="bg1"/>
                </a:solidFill>
              </a:defRPr>
            </a:lvl2pPr>
            <a:lvl3pPr>
              <a:defRPr sz="100">
                <a:solidFill>
                  <a:schemeClr val="bg1"/>
                </a:solidFill>
              </a:defRPr>
            </a:lvl3pPr>
            <a:lvl4pPr>
              <a:defRPr sz="100">
                <a:solidFill>
                  <a:schemeClr val="bg1"/>
                </a:solidFill>
              </a:defRPr>
            </a:lvl4pPr>
            <a:lvl5pPr>
              <a:defRPr sz="100">
                <a:solidFill>
                  <a:schemeClr val="bg1"/>
                </a:solidFill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  <p:sp>
        <p:nvSpPr>
          <p:cNvPr id="3" name="Untertitel 2"/>
          <p:cNvSpPr>
            <a:spLocks noGrp="1"/>
          </p:cNvSpPr>
          <p:nvPr>
            <p:ph type="subTitle" idx="1" hasCustomPrompt="1"/>
          </p:nvPr>
        </p:nvSpPr>
        <p:spPr>
          <a:xfrm>
            <a:off x="547341" y="4005064"/>
            <a:ext cx="4108499" cy="493517"/>
          </a:xfrm>
        </p:spPr>
        <p:txBody>
          <a:bodyPr/>
          <a:lstStyle>
            <a:lvl1pPr marL="0" indent="0" algn="l">
              <a:lnSpc>
                <a:spcPct val="114000"/>
              </a:lnSpc>
              <a:buNone/>
              <a:defRPr sz="1400" spc="4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CH" noProof="0"/>
              <a:t>Vorname Name</a:t>
            </a:r>
            <a:br>
              <a:rPr lang="de-CH" noProof="0"/>
            </a:br>
            <a:r>
              <a:rPr lang="de-CH" noProof="0"/>
              <a:t>Ort, Datum</a:t>
            </a:r>
            <a:endParaRPr lang="de-CH"/>
          </a:p>
        </p:txBody>
      </p:sp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547341" y="2238375"/>
            <a:ext cx="4108499" cy="1635738"/>
          </a:xfrm>
        </p:spPr>
        <p:txBody>
          <a:bodyPr anchor="b"/>
          <a:lstStyle>
            <a:lvl1pPr algn="l">
              <a:lnSpc>
                <a:spcPct val="92000"/>
              </a:lnSpc>
              <a:defRPr sz="5600" spc="100" baseline="0">
                <a:solidFill>
                  <a:schemeClr val="bg1"/>
                </a:solidFill>
              </a:defRPr>
            </a:lvl1pPr>
          </a:lstStyle>
          <a:p>
            <a:r>
              <a:rPr lang="de-CH"/>
              <a:t>Titel hinzufügen.</a:t>
            </a:r>
          </a:p>
        </p:txBody>
      </p:sp>
      <p:sp>
        <p:nvSpPr>
          <p:cNvPr id="12" name="Textplatzhalter 11">
            <a:extLst>
              <a:ext uri="{FF2B5EF4-FFF2-40B4-BE49-F238E27FC236}">
                <a16:creationId xmlns:a16="http://schemas.microsoft.com/office/drawing/2014/main" id="{FAFC59C7-5313-481E-9BD9-0BB395093D5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906000" y="288130"/>
            <a:ext cx="1738313" cy="195263"/>
          </a:xfrm>
          <a:blipFill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 sz="100">
                <a:noFill/>
              </a:defRPr>
            </a:lvl1pPr>
            <a:lvl2pPr>
              <a:defRPr sz="100">
                <a:noFill/>
              </a:defRPr>
            </a:lvl2pPr>
            <a:lvl3pPr>
              <a:defRPr sz="100">
                <a:noFill/>
              </a:defRPr>
            </a:lvl3pPr>
            <a:lvl4pPr>
              <a:defRPr sz="100">
                <a:noFill/>
              </a:defRPr>
            </a:lvl4pPr>
            <a:lvl5pPr>
              <a:defRPr sz="100">
                <a:noFill/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72224667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elfolie SBB (Logo schwarz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9B600E21-DCB7-482A-B265-E2B851163D0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E8E767B-80F6-40CC-A2EC-0F5A4A89F876}" type="datetimeyyyy">
              <a:rPr lang="de-CH" smtClean="0"/>
              <a:t>2026</a:t>
            </a:fld>
            <a:endParaRPr lang="de-CH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E041B66B-0CD2-4798-BA16-91DAC3432E9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A8D59E56-8CC7-4D08-89A7-C238427A2EB7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676FF195-5B20-43EC-B059-82D8918A228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lIns="1620000" tIns="720000" anchor="ctr"/>
          <a:lstStyle>
            <a:lvl1pPr algn="ctr">
              <a:defRPr sz="1200"/>
            </a:lvl1pPr>
          </a:lstStyle>
          <a:p>
            <a:r>
              <a:rPr lang="de-CH"/>
              <a:t>Bild durch Klicken auf Symbol hinzufügen.</a:t>
            </a:r>
            <a:br>
              <a:rPr lang="de-CH"/>
            </a:br>
            <a:r>
              <a:rPr lang="de-CH"/>
              <a:t>Bild gegebenenfalls in den Hintergrund stellen.</a:t>
            </a:r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3939FF6E-BA9B-454B-8C92-87A73C60C46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5400000">
            <a:off x="-206909" y="814286"/>
            <a:ext cx="5646589" cy="5232770"/>
          </a:xfrm>
          <a:prstGeom prst="trapezoid">
            <a:avLst>
              <a:gd name="adj" fmla="val 19131"/>
            </a:avLst>
          </a:prstGeom>
          <a:solidFill>
            <a:schemeClr val="accent3">
              <a:alpha val="80000"/>
            </a:schemeClr>
          </a:solidFill>
        </p:spPr>
        <p:txBody>
          <a:bodyPr vert="vert270" lIns="0" tIns="0" bIns="612000" anchor="ctr"/>
          <a:lstStyle>
            <a:lvl1pPr>
              <a:defRPr sz="100">
                <a:noFill/>
              </a:defRPr>
            </a:lvl1pPr>
            <a:lvl2pPr>
              <a:defRPr sz="100">
                <a:solidFill>
                  <a:schemeClr val="bg1"/>
                </a:solidFill>
              </a:defRPr>
            </a:lvl2pPr>
            <a:lvl3pPr>
              <a:defRPr sz="100">
                <a:solidFill>
                  <a:schemeClr val="bg1"/>
                </a:solidFill>
              </a:defRPr>
            </a:lvl3pPr>
            <a:lvl4pPr>
              <a:defRPr sz="100">
                <a:solidFill>
                  <a:schemeClr val="bg1"/>
                </a:solidFill>
              </a:defRPr>
            </a:lvl4pPr>
            <a:lvl5pPr>
              <a:defRPr sz="100">
                <a:solidFill>
                  <a:schemeClr val="bg1"/>
                </a:solidFill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  <p:sp>
        <p:nvSpPr>
          <p:cNvPr id="3" name="Untertitel 2"/>
          <p:cNvSpPr>
            <a:spLocks noGrp="1"/>
          </p:cNvSpPr>
          <p:nvPr>
            <p:ph type="subTitle" idx="1" hasCustomPrompt="1"/>
          </p:nvPr>
        </p:nvSpPr>
        <p:spPr>
          <a:xfrm>
            <a:off x="547341" y="4005064"/>
            <a:ext cx="4108499" cy="493517"/>
          </a:xfrm>
        </p:spPr>
        <p:txBody>
          <a:bodyPr/>
          <a:lstStyle>
            <a:lvl1pPr marL="0" indent="0" algn="l">
              <a:lnSpc>
                <a:spcPct val="114000"/>
              </a:lnSpc>
              <a:buNone/>
              <a:defRPr sz="1400" spc="4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CH" noProof="0"/>
              <a:t>Vorname Name</a:t>
            </a:r>
            <a:br>
              <a:rPr lang="de-CH" noProof="0"/>
            </a:br>
            <a:r>
              <a:rPr lang="de-CH" noProof="0"/>
              <a:t>Ort, Datum</a:t>
            </a:r>
            <a:endParaRPr lang="de-CH"/>
          </a:p>
        </p:txBody>
      </p:sp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547341" y="2238375"/>
            <a:ext cx="4108499" cy="1635738"/>
          </a:xfrm>
        </p:spPr>
        <p:txBody>
          <a:bodyPr anchor="b"/>
          <a:lstStyle>
            <a:lvl1pPr algn="l">
              <a:lnSpc>
                <a:spcPct val="92000"/>
              </a:lnSpc>
              <a:defRPr sz="5600" spc="100" baseline="0">
                <a:solidFill>
                  <a:schemeClr val="bg1"/>
                </a:solidFill>
              </a:defRPr>
            </a:lvl1pPr>
          </a:lstStyle>
          <a:p>
            <a:r>
              <a:rPr lang="de-CH"/>
              <a:t>Titel hinzufügen.</a:t>
            </a:r>
          </a:p>
        </p:txBody>
      </p:sp>
      <p:sp>
        <p:nvSpPr>
          <p:cNvPr id="12" name="Textplatzhalter 11">
            <a:extLst>
              <a:ext uri="{FF2B5EF4-FFF2-40B4-BE49-F238E27FC236}">
                <a16:creationId xmlns:a16="http://schemas.microsoft.com/office/drawing/2014/main" id="{FAFC59C7-5313-481E-9BD9-0BB395093D5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906000" y="288130"/>
            <a:ext cx="1738313" cy="195263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>
              <a:defRPr sz="100">
                <a:noFill/>
              </a:defRPr>
            </a:lvl1pPr>
            <a:lvl2pPr>
              <a:defRPr sz="100">
                <a:noFill/>
              </a:defRPr>
            </a:lvl2pPr>
            <a:lvl3pPr>
              <a:defRPr sz="100">
                <a:noFill/>
              </a:defRPr>
            </a:lvl3pPr>
            <a:lvl4pPr>
              <a:defRPr sz="100">
                <a:noFill/>
              </a:defRPr>
            </a:lvl4pPr>
            <a:lvl5pPr>
              <a:defRPr sz="100">
                <a:noFill/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104259631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elfolie Cargo (Logo weiss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9B600E21-DCB7-482A-B265-E2B851163D0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E8E767B-80F6-40CC-A2EC-0F5A4A89F876}" type="datetimeyyyy">
              <a:rPr lang="de-CH" smtClean="0"/>
              <a:t>2026</a:t>
            </a:fld>
            <a:endParaRPr lang="de-CH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E041B66B-0CD2-4798-BA16-91DAC3432E9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A8D59E56-8CC7-4D08-89A7-C238427A2EB7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676FF195-5B20-43EC-B059-82D8918A228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373" y="0"/>
            <a:ext cx="1219200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lIns="1620000" tIns="720000" anchor="ctr"/>
          <a:lstStyle>
            <a:lvl1pPr algn="ctr">
              <a:defRPr sz="1200"/>
            </a:lvl1pPr>
          </a:lstStyle>
          <a:p>
            <a:r>
              <a:rPr lang="de-CH"/>
              <a:t>Bild durch Klicken auf Symbol hinzufügen.</a:t>
            </a:r>
            <a:br>
              <a:rPr lang="de-CH"/>
            </a:br>
            <a:r>
              <a:rPr lang="de-CH"/>
              <a:t>Bild gegebenenfalls in den Hintergrund stellen.</a:t>
            </a:r>
          </a:p>
        </p:txBody>
      </p:sp>
      <p:sp>
        <p:nvSpPr>
          <p:cNvPr id="10" name="Textplatzhalter 11">
            <a:extLst>
              <a:ext uri="{FF2B5EF4-FFF2-40B4-BE49-F238E27FC236}">
                <a16:creationId xmlns:a16="http://schemas.microsoft.com/office/drawing/2014/main" id="{E35F8307-C189-48EF-B394-613EAF9BB80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366125" y="292895"/>
            <a:ext cx="2281561" cy="194344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>
              <a:defRPr sz="100">
                <a:noFill/>
              </a:defRPr>
            </a:lvl1pPr>
            <a:lvl2pPr>
              <a:defRPr sz="100">
                <a:noFill/>
              </a:defRPr>
            </a:lvl2pPr>
            <a:lvl3pPr>
              <a:defRPr sz="100">
                <a:noFill/>
              </a:defRPr>
            </a:lvl3pPr>
            <a:lvl4pPr>
              <a:defRPr sz="100">
                <a:noFill/>
              </a:defRPr>
            </a:lvl4pPr>
            <a:lvl5pPr>
              <a:defRPr sz="100">
                <a:noFill/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3939FF6E-BA9B-454B-8C92-87A73C60C46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5400000">
            <a:off x="-206909" y="814286"/>
            <a:ext cx="5646589" cy="5232770"/>
          </a:xfrm>
          <a:prstGeom prst="trapezoid">
            <a:avLst>
              <a:gd name="adj" fmla="val 19131"/>
            </a:avLst>
          </a:prstGeom>
          <a:solidFill>
            <a:schemeClr val="accent3">
              <a:alpha val="80000"/>
            </a:schemeClr>
          </a:solidFill>
        </p:spPr>
        <p:txBody>
          <a:bodyPr vert="vert270" lIns="0" tIns="0" bIns="612000" anchor="ctr"/>
          <a:lstStyle>
            <a:lvl1pPr>
              <a:defRPr sz="100">
                <a:noFill/>
              </a:defRPr>
            </a:lvl1pPr>
            <a:lvl2pPr>
              <a:defRPr sz="100">
                <a:solidFill>
                  <a:schemeClr val="bg1"/>
                </a:solidFill>
              </a:defRPr>
            </a:lvl2pPr>
            <a:lvl3pPr>
              <a:defRPr sz="100">
                <a:solidFill>
                  <a:schemeClr val="bg1"/>
                </a:solidFill>
              </a:defRPr>
            </a:lvl3pPr>
            <a:lvl4pPr>
              <a:defRPr sz="100">
                <a:solidFill>
                  <a:schemeClr val="bg1"/>
                </a:solidFill>
              </a:defRPr>
            </a:lvl4pPr>
            <a:lvl5pPr>
              <a:defRPr sz="100">
                <a:solidFill>
                  <a:schemeClr val="bg1"/>
                </a:solidFill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  <p:sp>
        <p:nvSpPr>
          <p:cNvPr id="3" name="Untertitel 2"/>
          <p:cNvSpPr>
            <a:spLocks noGrp="1"/>
          </p:cNvSpPr>
          <p:nvPr>
            <p:ph type="subTitle" idx="1" hasCustomPrompt="1"/>
          </p:nvPr>
        </p:nvSpPr>
        <p:spPr>
          <a:xfrm>
            <a:off x="547341" y="4005064"/>
            <a:ext cx="4108499" cy="493517"/>
          </a:xfrm>
        </p:spPr>
        <p:txBody>
          <a:bodyPr/>
          <a:lstStyle>
            <a:lvl1pPr marL="0" indent="0" algn="l">
              <a:lnSpc>
                <a:spcPct val="114000"/>
              </a:lnSpc>
              <a:buNone/>
              <a:defRPr sz="1400" spc="4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CH" noProof="0"/>
              <a:t>Vorname Name</a:t>
            </a:r>
            <a:br>
              <a:rPr lang="de-CH" noProof="0"/>
            </a:br>
            <a:r>
              <a:rPr lang="de-CH" noProof="0"/>
              <a:t>Ort, Datum</a:t>
            </a:r>
            <a:endParaRPr lang="de-CH"/>
          </a:p>
        </p:txBody>
      </p:sp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547341" y="2238375"/>
            <a:ext cx="4108499" cy="1635738"/>
          </a:xfrm>
        </p:spPr>
        <p:txBody>
          <a:bodyPr anchor="b"/>
          <a:lstStyle>
            <a:lvl1pPr algn="l">
              <a:lnSpc>
                <a:spcPct val="92000"/>
              </a:lnSpc>
              <a:defRPr sz="5600" spc="100" baseline="0">
                <a:solidFill>
                  <a:schemeClr val="bg1"/>
                </a:solidFill>
              </a:defRPr>
            </a:lvl1pPr>
          </a:lstStyle>
          <a:p>
            <a:r>
              <a:rPr lang="de-CH"/>
              <a:t>Titel hinzufügen.</a:t>
            </a:r>
          </a:p>
        </p:txBody>
      </p:sp>
    </p:spTree>
    <p:extLst>
      <p:ext uri="{BB962C8B-B14F-4D97-AF65-F5344CB8AC3E}">
        <p14:creationId xmlns:p14="http://schemas.microsoft.com/office/powerpoint/2010/main" val="241849308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elfolie Cargo (Logo schwarz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9B600E21-DCB7-482A-B265-E2B851163D0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E8E767B-80F6-40CC-A2EC-0F5A4A89F876}" type="datetimeyyyy">
              <a:rPr lang="de-CH" smtClean="0"/>
              <a:t>2026</a:t>
            </a:fld>
            <a:endParaRPr lang="de-CH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E041B66B-0CD2-4798-BA16-91DAC3432E9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A8D59E56-8CC7-4D08-89A7-C238427A2EB7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676FF195-5B20-43EC-B059-82D8918A228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373" y="0"/>
            <a:ext cx="1219200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lIns="1620000" tIns="720000" anchor="ctr"/>
          <a:lstStyle>
            <a:lvl1pPr algn="ctr">
              <a:defRPr sz="1200"/>
            </a:lvl1pPr>
          </a:lstStyle>
          <a:p>
            <a:r>
              <a:rPr lang="de-CH"/>
              <a:t>Bild durch Klicken auf Symbol hinzufügen.</a:t>
            </a:r>
            <a:br>
              <a:rPr lang="de-CH"/>
            </a:br>
            <a:r>
              <a:rPr lang="de-CH"/>
              <a:t>Bild gegebenenfalls in den Hintergrund stellen.</a:t>
            </a:r>
          </a:p>
        </p:txBody>
      </p:sp>
      <p:sp>
        <p:nvSpPr>
          <p:cNvPr id="10" name="Textplatzhalter 11">
            <a:extLst>
              <a:ext uri="{FF2B5EF4-FFF2-40B4-BE49-F238E27FC236}">
                <a16:creationId xmlns:a16="http://schemas.microsoft.com/office/drawing/2014/main" id="{E35F8307-C189-48EF-B394-613EAF9BB80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366125" y="292895"/>
            <a:ext cx="2281561" cy="194344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>
              <a:defRPr sz="100">
                <a:noFill/>
              </a:defRPr>
            </a:lvl1pPr>
            <a:lvl2pPr>
              <a:defRPr sz="100">
                <a:noFill/>
              </a:defRPr>
            </a:lvl2pPr>
            <a:lvl3pPr>
              <a:defRPr sz="100">
                <a:noFill/>
              </a:defRPr>
            </a:lvl3pPr>
            <a:lvl4pPr>
              <a:defRPr sz="100">
                <a:noFill/>
              </a:defRPr>
            </a:lvl4pPr>
            <a:lvl5pPr>
              <a:defRPr sz="100">
                <a:noFill/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3939FF6E-BA9B-454B-8C92-87A73C60C46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5400000">
            <a:off x="-206909" y="814286"/>
            <a:ext cx="5646589" cy="5232770"/>
          </a:xfrm>
          <a:prstGeom prst="trapezoid">
            <a:avLst>
              <a:gd name="adj" fmla="val 19131"/>
            </a:avLst>
          </a:prstGeom>
          <a:solidFill>
            <a:schemeClr val="accent3">
              <a:alpha val="80000"/>
            </a:schemeClr>
          </a:solidFill>
        </p:spPr>
        <p:txBody>
          <a:bodyPr vert="vert270" lIns="0" tIns="0" bIns="612000" anchor="ctr"/>
          <a:lstStyle>
            <a:lvl1pPr>
              <a:defRPr sz="100">
                <a:noFill/>
              </a:defRPr>
            </a:lvl1pPr>
            <a:lvl2pPr>
              <a:defRPr sz="100">
                <a:solidFill>
                  <a:schemeClr val="bg1"/>
                </a:solidFill>
              </a:defRPr>
            </a:lvl2pPr>
            <a:lvl3pPr>
              <a:defRPr sz="100">
                <a:solidFill>
                  <a:schemeClr val="bg1"/>
                </a:solidFill>
              </a:defRPr>
            </a:lvl3pPr>
            <a:lvl4pPr>
              <a:defRPr sz="100">
                <a:solidFill>
                  <a:schemeClr val="bg1"/>
                </a:solidFill>
              </a:defRPr>
            </a:lvl4pPr>
            <a:lvl5pPr>
              <a:defRPr sz="100">
                <a:solidFill>
                  <a:schemeClr val="bg1"/>
                </a:solidFill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  <p:sp>
        <p:nvSpPr>
          <p:cNvPr id="3" name="Untertitel 2"/>
          <p:cNvSpPr>
            <a:spLocks noGrp="1"/>
          </p:cNvSpPr>
          <p:nvPr>
            <p:ph type="subTitle" idx="1" hasCustomPrompt="1"/>
          </p:nvPr>
        </p:nvSpPr>
        <p:spPr>
          <a:xfrm>
            <a:off x="547341" y="4005064"/>
            <a:ext cx="4108499" cy="493517"/>
          </a:xfrm>
        </p:spPr>
        <p:txBody>
          <a:bodyPr/>
          <a:lstStyle>
            <a:lvl1pPr marL="0" indent="0" algn="l">
              <a:lnSpc>
                <a:spcPct val="114000"/>
              </a:lnSpc>
              <a:buNone/>
              <a:defRPr sz="1400" spc="4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CH" noProof="0"/>
              <a:t>Vorname Name</a:t>
            </a:r>
            <a:br>
              <a:rPr lang="de-CH" noProof="0"/>
            </a:br>
            <a:r>
              <a:rPr lang="de-CH" noProof="0"/>
              <a:t>Ort, Datum</a:t>
            </a:r>
            <a:endParaRPr lang="de-CH"/>
          </a:p>
        </p:txBody>
      </p:sp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547341" y="2238375"/>
            <a:ext cx="4108499" cy="1635738"/>
          </a:xfrm>
        </p:spPr>
        <p:txBody>
          <a:bodyPr anchor="b"/>
          <a:lstStyle>
            <a:lvl1pPr algn="l">
              <a:lnSpc>
                <a:spcPct val="92000"/>
              </a:lnSpc>
              <a:defRPr sz="5600" spc="100" baseline="0">
                <a:solidFill>
                  <a:schemeClr val="bg1"/>
                </a:solidFill>
              </a:defRPr>
            </a:lvl1pPr>
          </a:lstStyle>
          <a:p>
            <a:r>
              <a:rPr lang="de-CH"/>
              <a:t>Titel hinzufügen.</a:t>
            </a:r>
          </a:p>
        </p:txBody>
      </p:sp>
    </p:spTree>
    <p:extLst>
      <p:ext uri="{BB962C8B-B14F-4D97-AF65-F5344CB8AC3E}">
        <p14:creationId xmlns:p14="http://schemas.microsoft.com/office/powerpoint/2010/main" val="305157680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ischen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1479550" y="1700808"/>
            <a:ext cx="9228138" cy="2258756"/>
          </a:xfrm>
        </p:spPr>
        <p:txBody>
          <a:bodyPr anchor="b"/>
          <a:lstStyle>
            <a:lvl1pPr algn="l">
              <a:lnSpc>
                <a:spcPct val="92000"/>
              </a:lnSpc>
              <a:defRPr sz="8400" spc="180" baseline="0"/>
            </a:lvl1pPr>
          </a:lstStyle>
          <a:p>
            <a:r>
              <a:rPr lang="de-CH"/>
              <a:t>Zwischentitel hinzufügen.</a:t>
            </a:r>
          </a:p>
        </p:txBody>
      </p:sp>
      <p:sp>
        <p:nvSpPr>
          <p:cNvPr id="6" name="Datumsplatzhalt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51F75-5448-4F8E-A0A6-8542A1C2DF3D}" type="datetimeyyyy">
              <a:rPr lang="de-CH" smtClean="0"/>
              <a:t>2026</a:t>
            </a:fld>
            <a:endParaRPr lang="de-CH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C3BF9167-FA0E-41AA-AD3E-DD73E73C028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79550" y="4388988"/>
            <a:ext cx="9228138" cy="754313"/>
          </a:xfrm>
        </p:spPr>
        <p:txBody>
          <a:bodyPr/>
          <a:lstStyle>
            <a:lvl1pPr>
              <a:lnSpc>
                <a:spcPct val="92000"/>
              </a:lnSpc>
              <a:defRPr sz="2400" spc="180" baseline="0">
                <a:solidFill>
                  <a:schemeClr val="accent3"/>
                </a:solidFill>
              </a:defRPr>
            </a:lvl1pPr>
            <a:lvl2pPr>
              <a:defRPr sz="2400">
                <a:solidFill>
                  <a:schemeClr val="accent3"/>
                </a:solidFill>
              </a:defRPr>
            </a:lvl2pPr>
            <a:lvl3pPr>
              <a:defRPr sz="2400">
                <a:solidFill>
                  <a:schemeClr val="accent3"/>
                </a:solidFill>
              </a:defRPr>
            </a:lvl3pPr>
            <a:lvl4pPr>
              <a:defRPr sz="2400">
                <a:solidFill>
                  <a:schemeClr val="accent3"/>
                </a:solidFill>
              </a:defRPr>
            </a:lvl4pPr>
            <a:lvl5pPr>
              <a:defRPr sz="2400">
                <a:solidFill>
                  <a:schemeClr val="accent3"/>
                </a:solidFill>
              </a:defRPr>
            </a:lvl5pPr>
          </a:lstStyle>
          <a:p>
            <a:pPr lvl="0"/>
            <a:r>
              <a:rPr lang="de-DE"/>
              <a:t>Untertitel hinzufügen.</a:t>
            </a:r>
          </a:p>
        </p:txBody>
      </p:sp>
    </p:spTree>
    <p:extLst>
      <p:ext uri="{BB962C8B-B14F-4D97-AF65-F5344CB8AC3E}">
        <p14:creationId xmlns:p14="http://schemas.microsoft.com/office/powerpoint/2010/main" val="22952118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745">
          <p15:clr>
            <a:srgbClr val="FBAE40"/>
          </p15:clr>
        </p15:guide>
        <p15:guide id="2" pos="932">
          <p15:clr>
            <a:srgbClr val="FBAE40"/>
          </p15:clr>
        </p15:guide>
      </p15:sldGuideLst>
    </p:ext>
  </p:extLst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ischentitel grau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umsplatzhalt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51F75-5448-4F8E-A0A6-8542A1C2DF3D}" type="datetimeyyyy">
              <a:rPr lang="de-CH" smtClean="0"/>
              <a:t>2026</a:t>
            </a:fld>
            <a:endParaRPr lang="de-CH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9" name="Titel 1">
            <a:extLst>
              <a:ext uri="{FF2B5EF4-FFF2-40B4-BE49-F238E27FC236}">
                <a16:creationId xmlns:a16="http://schemas.microsoft.com/office/drawing/2014/main" id="{A1C0D8B2-21FB-408E-8F45-4FF07F7C92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79550" y="1700808"/>
            <a:ext cx="9228138" cy="2258756"/>
          </a:xfrm>
        </p:spPr>
        <p:txBody>
          <a:bodyPr anchor="b"/>
          <a:lstStyle>
            <a:lvl1pPr algn="l">
              <a:lnSpc>
                <a:spcPct val="92000"/>
              </a:lnSpc>
              <a:defRPr sz="8400" spc="180" baseline="0"/>
            </a:lvl1pPr>
          </a:lstStyle>
          <a:p>
            <a:r>
              <a:rPr lang="de-CH"/>
              <a:t>Zwischentitel hinzufügen.</a:t>
            </a:r>
          </a:p>
        </p:txBody>
      </p:sp>
      <p:sp>
        <p:nvSpPr>
          <p:cNvPr id="10" name="Textplatzhalter 3">
            <a:extLst>
              <a:ext uri="{FF2B5EF4-FFF2-40B4-BE49-F238E27FC236}">
                <a16:creationId xmlns:a16="http://schemas.microsoft.com/office/drawing/2014/main" id="{97D0A394-EC1C-44E9-9B81-C9A02683B8E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79550" y="4388988"/>
            <a:ext cx="9228138" cy="754313"/>
          </a:xfrm>
        </p:spPr>
        <p:txBody>
          <a:bodyPr/>
          <a:lstStyle>
            <a:lvl1pPr>
              <a:lnSpc>
                <a:spcPct val="92000"/>
              </a:lnSpc>
              <a:defRPr sz="2400" spc="180" baseline="0">
                <a:solidFill>
                  <a:schemeClr val="accent3"/>
                </a:solidFill>
              </a:defRPr>
            </a:lvl1pPr>
            <a:lvl2pPr>
              <a:defRPr sz="2400">
                <a:solidFill>
                  <a:schemeClr val="accent3"/>
                </a:solidFill>
              </a:defRPr>
            </a:lvl2pPr>
            <a:lvl3pPr>
              <a:defRPr sz="2400">
                <a:solidFill>
                  <a:schemeClr val="accent3"/>
                </a:solidFill>
              </a:defRPr>
            </a:lvl3pPr>
            <a:lvl4pPr>
              <a:defRPr sz="2400">
                <a:solidFill>
                  <a:schemeClr val="accent3"/>
                </a:solidFill>
              </a:defRPr>
            </a:lvl4pPr>
            <a:lvl5pPr>
              <a:defRPr sz="2400">
                <a:solidFill>
                  <a:schemeClr val="accent3"/>
                </a:solidFill>
              </a:defRPr>
            </a:lvl5pPr>
          </a:lstStyle>
          <a:p>
            <a:pPr lvl="0"/>
            <a:r>
              <a:rPr lang="de-DE"/>
              <a:t>Untertitel hinzufügen.</a:t>
            </a:r>
          </a:p>
        </p:txBody>
      </p:sp>
    </p:spTree>
    <p:extLst>
      <p:ext uri="{BB962C8B-B14F-4D97-AF65-F5344CB8AC3E}">
        <p14:creationId xmlns:p14="http://schemas.microsoft.com/office/powerpoint/2010/main" val="20915873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745">
          <p15:clr>
            <a:srgbClr val="FBAE40"/>
          </p15:clr>
        </p15:guide>
        <p15:guide id="2" pos="932">
          <p15:clr>
            <a:srgbClr val="FBAE40"/>
          </p15:clr>
        </p15:guide>
        <p15:guide id="3" orient="horz" pos="1136">
          <p15:clr>
            <a:srgbClr val="FBAE40"/>
          </p15:clr>
        </p15:guide>
      </p15:sldGuideLst>
    </p:ext>
  </p:extLst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i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Bildplatzhalter 4">
            <a:extLst>
              <a:ext uri="{FF2B5EF4-FFF2-40B4-BE49-F238E27FC236}">
                <a16:creationId xmlns:a16="http://schemas.microsoft.com/office/drawing/2014/main" id="{48112DF6-4098-4F29-A03A-A435585B411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2880000" anchor="ctr"/>
          <a:lstStyle>
            <a:lvl1pPr algn="ctr">
              <a:defRPr sz="1200"/>
            </a:lvl1pPr>
          </a:lstStyle>
          <a:p>
            <a:r>
              <a:rPr lang="de-CH"/>
              <a:t>Bild durch «</a:t>
            </a:r>
            <a:r>
              <a:rPr lang="de-CH" err="1"/>
              <a:t>drag</a:t>
            </a:r>
            <a:r>
              <a:rPr lang="de-CH"/>
              <a:t> and </a:t>
            </a:r>
            <a:r>
              <a:rPr lang="de-CH" err="1"/>
              <a:t>drop</a:t>
            </a:r>
            <a:r>
              <a:rPr lang="de-CH"/>
              <a:t>» in den Platzhalter ziehen.</a:t>
            </a:r>
            <a:br>
              <a:rPr lang="de-CH"/>
            </a:br>
            <a:r>
              <a:rPr lang="de-CH"/>
              <a:t>Bild gegebenenfalls in den Hintergrund stellen.</a:t>
            </a:r>
          </a:p>
        </p:txBody>
      </p:sp>
      <p:sp>
        <p:nvSpPr>
          <p:cNvPr id="11" name="Textplatzhalter 11">
            <a:extLst>
              <a:ext uri="{FF2B5EF4-FFF2-40B4-BE49-F238E27FC236}">
                <a16:creationId xmlns:a16="http://schemas.microsoft.com/office/drawing/2014/main" id="{EA1A02B1-1978-4A3B-80F7-766D1FB44F8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1087087" y="288131"/>
            <a:ext cx="561194" cy="197644"/>
          </a:xfrm>
          <a:blipFill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 sz="100">
                <a:noFill/>
              </a:defRPr>
            </a:lvl1pPr>
            <a:lvl2pPr>
              <a:defRPr sz="100">
                <a:noFill/>
              </a:defRPr>
            </a:lvl2pPr>
            <a:lvl3pPr>
              <a:defRPr sz="100">
                <a:noFill/>
              </a:defRPr>
            </a:lvl3pPr>
            <a:lvl4pPr>
              <a:defRPr sz="100">
                <a:noFill/>
              </a:defRPr>
            </a:lvl4pPr>
            <a:lvl5pPr>
              <a:defRPr sz="100">
                <a:noFill/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  <p:sp>
        <p:nvSpPr>
          <p:cNvPr id="16" name="Textplatzhalter 15">
            <a:extLst>
              <a:ext uri="{FF2B5EF4-FFF2-40B4-BE49-F238E27FC236}">
                <a16:creationId xmlns:a16="http://schemas.microsoft.com/office/drawing/2014/main" id="{D8CF4041-AA59-42D9-BE67-DE9BDA6E921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67808" y="1736725"/>
            <a:ext cx="7279680" cy="3348038"/>
          </a:xfrm>
        </p:spPr>
        <p:txBody>
          <a:bodyPr anchor="ctr"/>
          <a:lstStyle>
            <a:lvl1pPr>
              <a:defRPr sz="3200">
                <a:solidFill>
                  <a:schemeClr val="bg1"/>
                </a:solidFill>
              </a:defRPr>
            </a:lvl1pPr>
            <a:lvl2pPr>
              <a:spcBef>
                <a:spcPts val="1800"/>
              </a:spcBef>
              <a:buFontTx/>
              <a:buNone/>
              <a:defRPr sz="1600">
                <a:solidFill>
                  <a:schemeClr val="bg1"/>
                </a:solidFill>
              </a:defRPr>
            </a:lvl2pPr>
          </a:lstStyle>
          <a:p>
            <a:pPr lvl="0"/>
            <a:r>
              <a:rPr lang="de-CH" noProof="0"/>
              <a:t>«Zitat hinzufügen»</a:t>
            </a:r>
          </a:p>
          <a:p>
            <a:pPr lvl="1"/>
            <a:r>
              <a:rPr lang="de-CH" noProof="0"/>
              <a:t>Zweite Ebene</a:t>
            </a:r>
          </a:p>
        </p:txBody>
      </p:sp>
      <p:sp>
        <p:nvSpPr>
          <p:cNvPr id="6" name="Datumsplatzhalter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9157058-9CCA-4EAA-8D6E-1E10DBF3C026}" type="datetimeyyyy">
              <a:rPr lang="de-CH" smtClean="0"/>
              <a:pPr/>
              <a:t>2026</a:t>
            </a:fld>
            <a:endParaRPr lang="de-CH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41879982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45">
          <p15:clr>
            <a:srgbClr val="FBAE40"/>
          </p15:clr>
        </p15:guide>
        <p15:guide id="2" pos="7336">
          <p15:clr>
            <a:srgbClr val="FBAE40"/>
          </p15:clr>
        </p15:guide>
      </p15:sldGuideLst>
    </p:ext>
  </p:extLst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94875-4DA7-4B89-B587-B27F5F6125B9}" type="datetimeyyyy">
              <a:rPr lang="de-CH" smtClean="0"/>
              <a:t>2026</a:t>
            </a:fld>
            <a:endParaRPr lang="de-CH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0" name="Textplatzhalter 2">
            <a:extLst>
              <a:ext uri="{FF2B5EF4-FFF2-40B4-BE49-F238E27FC236}">
                <a16:creationId xmlns:a16="http://schemas.microsoft.com/office/drawing/2014/main" id="{5578AA81-C437-4627-B968-9592A9319D1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487488" y="1949450"/>
            <a:ext cx="9220200" cy="446788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514800" indent="-514800">
              <a:spcAft>
                <a:spcPts val="0"/>
              </a:spcAft>
              <a:buClr>
                <a:schemeClr val="tx2"/>
              </a:buClr>
              <a:buFont typeface="+mj-lt"/>
              <a:buAutoNum type="arabicPeriod"/>
              <a:tabLst>
                <a:tab pos="2779713" algn="l"/>
              </a:tabLst>
              <a:defRPr/>
            </a:lvl1pPr>
            <a:lvl2pPr marL="863600" indent="-358775">
              <a:spcAft>
                <a:spcPts val="0"/>
              </a:spcAft>
              <a:defRPr/>
            </a:lvl2pPr>
            <a:lvl3pPr marL="1224000">
              <a:spcAft>
                <a:spcPts val="0"/>
              </a:spcAft>
              <a:defRPr/>
            </a:lvl3pPr>
            <a:lvl4pPr marL="1584000">
              <a:spcAft>
                <a:spcPts val="0"/>
              </a:spcAft>
              <a:defRPr/>
            </a:lvl4pPr>
            <a:lvl5pPr marL="1944000">
              <a:spcAft>
                <a:spcPts val="0"/>
              </a:spcAft>
              <a:defRPr/>
            </a:lvl5pPr>
            <a:lvl6pPr marL="864000" indent="-358775">
              <a:spcAft>
                <a:spcPts val="0"/>
              </a:spcAft>
              <a:defRPr/>
            </a:lvl6pPr>
          </a:lstStyle>
          <a:p>
            <a:pPr lvl="0"/>
            <a:r>
              <a:rPr lang="de-CH" noProof="0"/>
              <a:t>Textmasterformat bearbeiten</a:t>
            </a:r>
          </a:p>
          <a:p>
            <a:pPr lvl="1"/>
            <a:r>
              <a:rPr lang="de-CH" noProof="0"/>
              <a:t>Zweite Ebene</a:t>
            </a:r>
          </a:p>
          <a:p>
            <a:pPr lvl="2"/>
            <a:r>
              <a:rPr lang="de-CH" noProof="0"/>
              <a:t>Dritte Ebene</a:t>
            </a:r>
          </a:p>
          <a:p>
            <a:pPr lvl="3"/>
            <a:r>
              <a:rPr lang="de-CH" noProof="0"/>
              <a:t>Vierte Ebene</a:t>
            </a:r>
          </a:p>
          <a:p>
            <a:pPr lvl="4"/>
            <a:r>
              <a:rPr lang="de-CH" noProof="0"/>
              <a:t>Fünfte Ebene</a:t>
            </a:r>
          </a:p>
          <a:p>
            <a:pPr lvl="5"/>
            <a:r>
              <a:rPr lang="de-CH" noProof="0"/>
              <a:t>Sechste Ebene</a:t>
            </a:r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8EA05E9B-3600-457E-9428-1EB1B6893A7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11704787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932">
          <p15:clr>
            <a:srgbClr val="FBAE40"/>
          </p15:clr>
        </p15:guide>
        <p15:guide id="2" pos="6745">
          <p15:clr>
            <a:srgbClr val="FBAE40"/>
          </p15:clr>
        </p15:guide>
        <p15:guide id="3" orient="horz" pos="1228">
          <p15:clr>
            <a:srgbClr val="FBAE40"/>
          </p15:clr>
        </p15:guide>
        <p15:guide id="4" orient="horz" pos="4043">
          <p15:clr>
            <a:srgbClr val="FBAE40"/>
          </p15:clr>
        </p15:guide>
      </p15:sldGuideLst>
    </p:ext>
  </p:extLst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mit Bil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Bildplatzhalter 4">
            <a:extLst>
              <a:ext uri="{FF2B5EF4-FFF2-40B4-BE49-F238E27FC236}">
                <a16:creationId xmlns:a16="http://schemas.microsoft.com/office/drawing/2014/main" id="{EA3DBB68-0F3E-4EF1-88C2-B9639789CB5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2880000" anchor="ctr"/>
          <a:lstStyle>
            <a:lvl1pPr algn="ctr">
              <a:defRPr sz="1200"/>
            </a:lvl1pPr>
          </a:lstStyle>
          <a:p>
            <a:r>
              <a:rPr lang="de-CH"/>
              <a:t>Bild durch «</a:t>
            </a:r>
            <a:r>
              <a:rPr lang="de-CH" err="1"/>
              <a:t>drag</a:t>
            </a:r>
            <a:r>
              <a:rPr lang="de-CH"/>
              <a:t> and </a:t>
            </a:r>
            <a:r>
              <a:rPr lang="de-CH" err="1"/>
              <a:t>drop</a:t>
            </a:r>
            <a:r>
              <a:rPr lang="de-CH"/>
              <a:t>» in den Platzhalter ziehen.</a:t>
            </a:r>
            <a:br>
              <a:rPr lang="de-CH"/>
            </a:br>
            <a:r>
              <a:rPr lang="de-CH"/>
              <a:t>Bild gegebenenfalls in den Hintergrund stellen.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EE4D02E2-A28A-4103-A912-AEBEEDFF1EC7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484312" y="1949450"/>
            <a:ext cx="9223376" cy="44672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buClr>
                <a:schemeClr val="bg1"/>
              </a:buClr>
              <a:defRPr>
                <a:solidFill>
                  <a:schemeClr val="bg1"/>
                </a:solidFill>
              </a:defRPr>
            </a:lvl2pPr>
            <a:lvl3pPr>
              <a:buClr>
                <a:schemeClr val="bg1"/>
              </a:buClr>
              <a:defRPr>
                <a:solidFill>
                  <a:schemeClr val="bg1"/>
                </a:solidFill>
              </a:defRPr>
            </a:lvl3pPr>
            <a:lvl4pPr>
              <a:buClr>
                <a:schemeClr val="bg1"/>
              </a:buClr>
              <a:defRPr>
                <a:solidFill>
                  <a:schemeClr val="bg1"/>
                </a:solidFill>
              </a:defRPr>
            </a:lvl4pPr>
            <a:lvl5pPr>
              <a:buClr>
                <a:schemeClr val="bg1"/>
              </a:buCl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94875-4DA7-4B89-B587-B27F5F6125B9}" type="datetimeyyyy">
              <a:rPr lang="de-CH" smtClean="0"/>
              <a:t>2026</a:t>
            </a:fld>
            <a:endParaRPr lang="de-CH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2D8A3E21-9730-4EEA-9E2B-14BFA2EF24A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  <p:sp>
        <p:nvSpPr>
          <p:cNvPr id="11" name="Textplatzhalter 11">
            <a:extLst>
              <a:ext uri="{FF2B5EF4-FFF2-40B4-BE49-F238E27FC236}">
                <a16:creationId xmlns:a16="http://schemas.microsoft.com/office/drawing/2014/main" id="{00B82B8F-16BF-4FCA-AE87-5EEA8E91DFA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1087087" y="288131"/>
            <a:ext cx="561194" cy="197644"/>
          </a:xfrm>
          <a:blipFill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 sz="100">
                <a:noFill/>
              </a:defRPr>
            </a:lvl1pPr>
            <a:lvl2pPr>
              <a:defRPr sz="100">
                <a:noFill/>
              </a:defRPr>
            </a:lvl2pPr>
            <a:lvl3pPr>
              <a:defRPr sz="100">
                <a:noFill/>
              </a:defRPr>
            </a:lvl3pPr>
            <a:lvl4pPr>
              <a:defRPr sz="100">
                <a:noFill/>
              </a:defRPr>
            </a:lvl4pPr>
            <a:lvl5pPr>
              <a:defRPr sz="100">
                <a:noFill/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5161351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932">
          <p15:clr>
            <a:srgbClr val="FBAE40"/>
          </p15:clr>
        </p15:guide>
        <p15:guide id="2" pos="6745">
          <p15:clr>
            <a:srgbClr val="FBAE40"/>
          </p15:clr>
        </p15:guide>
        <p15:guide id="3" orient="horz" pos="1228">
          <p15:clr>
            <a:srgbClr val="FBAE40"/>
          </p15:clr>
        </p15:guide>
        <p15:guide id="4" orient="horz" pos="4043">
          <p15:clr>
            <a:srgbClr val="FBAE40"/>
          </p15:clr>
        </p15:guide>
      </p15:sldGuideLst>
    </p:ext>
  </p:extLst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/>
              <a:t>Titel hinzufügen.</a:t>
            </a:r>
          </a:p>
        </p:txBody>
      </p:sp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94875-4DA7-4B89-B587-B27F5F6125B9}" type="datetimeyyyy">
              <a:rPr lang="de-CH" smtClean="0"/>
              <a:t>2026</a:t>
            </a:fld>
            <a:endParaRPr lang="de-CH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0" name="Textplatzhalter 2">
            <a:extLst>
              <a:ext uri="{FF2B5EF4-FFF2-40B4-BE49-F238E27FC236}">
                <a16:creationId xmlns:a16="http://schemas.microsoft.com/office/drawing/2014/main" id="{5578AA81-C437-4627-B968-9592A9319D1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487488" y="1949450"/>
            <a:ext cx="9220200" cy="446788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de-CH" noProof="0"/>
              <a:t>Textmasterformat bearbeiten</a:t>
            </a:r>
          </a:p>
          <a:p>
            <a:pPr lvl="1"/>
            <a:r>
              <a:rPr lang="de-CH" noProof="0"/>
              <a:t>Zweite Ebene</a:t>
            </a:r>
          </a:p>
          <a:p>
            <a:pPr lvl="2"/>
            <a:r>
              <a:rPr lang="de-CH" noProof="0"/>
              <a:t>Dritte Ebene</a:t>
            </a:r>
          </a:p>
          <a:p>
            <a:pPr lvl="3"/>
            <a:r>
              <a:rPr lang="de-CH" noProof="0"/>
              <a:t>Vierte Ebene</a:t>
            </a:r>
          </a:p>
          <a:p>
            <a:pPr lvl="4"/>
            <a:r>
              <a:rPr lang="de-CH" noProof="0"/>
              <a:t>Fünfte Ebene</a:t>
            </a:r>
          </a:p>
          <a:p>
            <a:pPr lvl="5"/>
            <a:r>
              <a:rPr lang="de-CH" noProof="0"/>
              <a:t>Sechste Ebene</a:t>
            </a:r>
          </a:p>
        </p:txBody>
      </p:sp>
    </p:spTree>
    <p:extLst>
      <p:ext uri="{BB962C8B-B14F-4D97-AF65-F5344CB8AC3E}">
        <p14:creationId xmlns:p14="http://schemas.microsoft.com/office/powerpoint/2010/main" val="36897720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932">
          <p15:clr>
            <a:srgbClr val="FBAE40"/>
          </p15:clr>
        </p15:guide>
        <p15:guide id="2" pos="6745">
          <p15:clr>
            <a:srgbClr val="FBAE40"/>
          </p15:clr>
        </p15:guide>
        <p15:guide id="3" orient="horz" pos="4043">
          <p15:clr>
            <a:srgbClr val="FBAE40"/>
          </p15:clr>
        </p15:guide>
        <p15:guide id="4" orient="horz" pos="1228">
          <p15:clr>
            <a:srgbClr val="FBAE40"/>
          </p15:clr>
        </p15:guide>
        <p15:guide id="5" pos="7336">
          <p15:clr>
            <a:srgbClr val="FBAE40"/>
          </p15:clr>
        </p15:guide>
        <p15:guide id="6" pos="345">
          <p15:clr>
            <a:srgbClr val="FBAE40"/>
          </p15:clr>
        </p15:guide>
      </p15:sldGuideLst>
    </p:ext>
  </p:extLst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 und Inhalt grau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/>
              <a:t>Titel hinzufügen.</a:t>
            </a:r>
          </a:p>
        </p:txBody>
      </p:sp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BE6C4-0C31-4575-9A59-D685A98A87F9}" type="datetimeyyyy">
              <a:rPr lang="de-CH" smtClean="0"/>
              <a:t>2026</a:t>
            </a:fld>
            <a:endParaRPr lang="de-CH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0" name="Textplatzhalter 2">
            <a:extLst>
              <a:ext uri="{FF2B5EF4-FFF2-40B4-BE49-F238E27FC236}">
                <a16:creationId xmlns:a16="http://schemas.microsoft.com/office/drawing/2014/main" id="{5578AA81-C437-4627-B968-9592A9319D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7488" y="1949450"/>
            <a:ext cx="9220200" cy="446788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de-DE" noProof="0"/>
              <a:t>Mastertextformat bearbeiten</a:t>
            </a:r>
          </a:p>
          <a:p>
            <a:pPr lvl="1"/>
            <a:r>
              <a:rPr lang="de-DE" noProof="0"/>
              <a:t>Zweite Ebene</a:t>
            </a:r>
          </a:p>
          <a:p>
            <a:pPr lvl="2"/>
            <a:r>
              <a:rPr lang="de-DE" noProof="0"/>
              <a:t>Dritte Ebene</a:t>
            </a:r>
          </a:p>
          <a:p>
            <a:pPr lvl="3"/>
            <a:r>
              <a:rPr lang="de-DE" noProof="0"/>
              <a:t>Vierte Ebene</a:t>
            </a:r>
          </a:p>
          <a:p>
            <a:pPr lvl="4"/>
            <a:r>
              <a:rPr lang="de-DE" noProof="0"/>
              <a:t>Fünfte Ebene</a:t>
            </a:r>
            <a:endParaRPr lang="de-CH" noProof="0"/>
          </a:p>
        </p:txBody>
      </p:sp>
    </p:spTree>
    <p:extLst>
      <p:ext uri="{BB962C8B-B14F-4D97-AF65-F5344CB8AC3E}">
        <p14:creationId xmlns:p14="http://schemas.microsoft.com/office/powerpoint/2010/main" val="40644820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43">
          <p15:clr>
            <a:srgbClr val="FBAE40"/>
          </p15:clr>
        </p15:guide>
        <p15:guide id="2" orient="horz" pos="1228">
          <p15:clr>
            <a:srgbClr val="FBAE40"/>
          </p15:clr>
        </p15:guide>
        <p15:guide id="3" pos="932">
          <p15:clr>
            <a:srgbClr val="FBAE40"/>
          </p15:clr>
        </p15:guide>
        <p15:guide id="4" pos="6745">
          <p15:clr>
            <a:srgbClr val="FBAE40"/>
          </p15:clr>
        </p15:guide>
        <p15:guide id="5" pos="7336">
          <p15:clr>
            <a:srgbClr val="FBAE40"/>
          </p15:clr>
        </p15:guide>
        <p15:guide id="6" pos="345">
          <p15:clr>
            <a:srgbClr val="FBAE40"/>
          </p15:clr>
        </p15:guide>
      </p15:sldGuideLst>
    </p:ext>
  </p:extLst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Inhaltsplatzhalter 3">
            <a:extLst>
              <a:ext uri="{FF2B5EF4-FFF2-40B4-BE49-F238E27FC236}">
                <a16:creationId xmlns:a16="http://schemas.microsoft.com/office/drawing/2014/main" id="{5A4905AD-A233-4987-BCB0-879019B59386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172063" y="1949450"/>
            <a:ext cx="4319588" cy="4468525"/>
          </a:xfrm>
        </p:spPr>
        <p:txBody>
          <a:bodyPr/>
          <a:lstStyle>
            <a:lvl1pPr>
              <a:lnSpc>
                <a:spcPct val="120000"/>
              </a:lnSpc>
              <a:defRPr sz="1400"/>
            </a:lvl1pPr>
            <a:lvl2pPr marL="216000" indent="-216000">
              <a:lnSpc>
                <a:spcPct val="120000"/>
              </a:lnSpc>
              <a:defRPr sz="1400"/>
            </a:lvl2pPr>
            <a:lvl3pPr marL="432000" indent="-216000">
              <a:lnSpc>
                <a:spcPct val="120000"/>
              </a:lnSpc>
              <a:defRPr sz="1400"/>
            </a:lvl3pPr>
            <a:lvl4pPr marL="648000" indent="-216000">
              <a:lnSpc>
                <a:spcPct val="120000"/>
              </a:lnSpc>
              <a:defRPr sz="1400"/>
            </a:lvl4pPr>
            <a:lvl5pPr marL="864000" indent="-216000">
              <a:lnSpc>
                <a:spcPct val="120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A4088-738D-4F0C-8C90-184A5F788505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1" name="Inhaltsplatzhalter 3">
            <a:extLst>
              <a:ext uri="{FF2B5EF4-FFF2-40B4-BE49-F238E27FC236}">
                <a16:creationId xmlns:a16="http://schemas.microsoft.com/office/drawing/2014/main" id="{1F11053E-81B7-4186-9FFA-9CB036BA3835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491345" y="1949738"/>
            <a:ext cx="4319588" cy="4468525"/>
          </a:xfrm>
        </p:spPr>
        <p:txBody>
          <a:bodyPr/>
          <a:lstStyle>
            <a:lvl1pPr>
              <a:lnSpc>
                <a:spcPct val="120000"/>
              </a:lnSpc>
              <a:defRPr sz="1400"/>
            </a:lvl1pPr>
            <a:lvl2pPr marL="215900" indent="-215900">
              <a:lnSpc>
                <a:spcPct val="120000"/>
              </a:lnSpc>
              <a:defRPr sz="1400"/>
            </a:lvl2pPr>
            <a:lvl3pPr marL="432000" indent="-216000">
              <a:lnSpc>
                <a:spcPct val="120000"/>
              </a:lnSpc>
              <a:defRPr sz="1400"/>
            </a:lvl3pPr>
            <a:lvl4pPr marL="648000" indent="-216000">
              <a:lnSpc>
                <a:spcPct val="120000"/>
              </a:lnSpc>
              <a:defRPr sz="1400"/>
            </a:lvl4pPr>
            <a:lvl5pPr marL="864000" indent="-216000">
              <a:lnSpc>
                <a:spcPct val="120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F3B4E90F-33B6-4714-8C8A-C32FF30726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87488" y="493295"/>
            <a:ext cx="9004163" cy="848226"/>
          </a:xfrm>
        </p:spPr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4148495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80">
          <p15:clr>
            <a:srgbClr val="FBAE40"/>
          </p15:clr>
        </p15:guide>
        <p15:guide id="2" pos="3664">
          <p15:clr>
            <a:srgbClr val="FBAE40"/>
          </p15:clr>
        </p15:guide>
        <p15:guide id="4" pos="932">
          <p15:clr>
            <a:srgbClr val="FBAE40"/>
          </p15:clr>
        </p15:guide>
        <p15:guide id="5" orient="horz" pos="1228">
          <p15:clr>
            <a:srgbClr val="FBAE40"/>
          </p15:clr>
        </p15:guide>
        <p15:guide id="6" orient="horz" pos="4043">
          <p15:clr>
            <a:srgbClr val="FBAE40"/>
          </p15:clr>
        </p15:guide>
        <p15:guide id="7" pos="7336">
          <p15:clr>
            <a:srgbClr val="FBAE40"/>
          </p15:clr>
        </p15:guide>
        <p15:guide id="8" pos="6616">
          <p15:clr>
            <a:srgbClr val="FBAE40"/>
          </p15:clr>
        </p15:guide>
      </p15:sldGuideLst>
    </p:ext>
  </p:extLst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ei Inhalte grau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Inhaltsplatzhalter 3">
            <a:extLst>
              <a:ext uri="{FF2B5EF4-FFF2-40B4-BE49-F238E27FC236}">
                <a16:creationId xmlns:a16="http://schemas.microsoft.com/office/drawing/2014/main" id="{5A4905AD-A233-4987-BCB0-879019B59386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172063" y="1949450"/>
            <a:ext cx="4319588" cy="4468525"/>
          </a:xfrm>
        </p:spPr>
        <p:txBody>
          <a:bodyPr/>
          <a:lstStyle>
            <a:lvl1pPr>
              <a:lnSpc>
                <a:spcPct val="120000"/>
              </a:lnSpc>
              <a:defRPr sz="1400"/>
            </a:lvl1pPr>
            <a:lvl2pPr marL="216000" indent="-216000">
              <a:lnSpc>
                <a:spcPct val="120000"/>
              </a:lnSpc>
              <a:defRPr sz="1400"/>
            </a:lvl2pPr>
            <a:lvl3pPr marL="432000" indent="-216000">
              <a:lnSpc>
                <a:spcPct val="120000"/>
              </a:lnSpc>
              <a:defRPr sz="1400"/>
            </a:lvl3pPr>
            <a:lvl4pPr marL="648000" indent="-216000">
              <a:lnSpc>
                <a:spcPct val="120000"/>
              </a:lnSpc>
              <a:defRPr sz="1400"/>
            </a:lvl4pPr>
            <a:lvl5pPr marL="864000" indent="-216000">
              <a:lnSpc>
                <a:spcPct val="120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A4088-738D-4F0C-8C90-184A5F788505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1" name="Inhaltsplatzhalter 3">
            <a:extLst>
              <a:ext uri="{FF2B5EF4-FFF2-40B4-BE49-F238E27FC236}">
                <a16:creationId xmlns:a16="http://schemas.microsoft.com/office/drawing/2014/main" id="{1F11053E-81B7-4186-9FFA-9CB036BA3835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491345" y="1949738"/>
            <a:ext cx="4319588" cy="4468525"/>
          </a:xfrm>
        </p:spPr>
        <p:txBody>
          <a:bodyPr/>
          <a:lstStyle>
            <a:lvl1pPr>
              <a:lnSpc>
                <a:spcPct val="120000"/>
              </a:lnSpc>
              <a:defRPr sz="1400"/>
            </a:lvl1pPr>
            <a:lvl2pPr marL="215900" indent="-215900">
              <a:lnSpc>
                <a:spcPct val="120000"/>
              </a:lnSpc>
              <a:defRPr sz="1400"/>
            </a:lvl2pPr>
            <a:lvl3pPr marL="432000" indent="-216000">
              <a:lnSpc>
                <a:spcPct val="120000"/>
              </a:lnSpc>
              <a:defRPr sz="1400"/>
            </a:lvl3pPr>
            <a:lvl4pPr marL="648000" indent="-216000">
              <a:lnSpc>
                <a:spcPct val="120000"/>
              </a:lnSpc>
              <a:defRPr sz="1400"/>
            </a:lvl4pPr>
            <a:lvl5pPr marL="864000" indent="-216000">
              <a:lnSpc>
                <a:spcPct val="120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F7D985BB-18B6-4513-922A-3940D912785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87488" y="493295"/>
            <a:ext cx="9015412" cy="848226"/>
          </a:xfrm>
        </p:spPr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15237218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80">
          <p15:clr>
            <a:srgbClr val="FBAE40"/>
          </p15:clr>
        </p15:guide>
        <p15:guide id="2" pos="3664">
          <p15:clr>
            <a:srgbClr val="FBAE40"/>
          </p15:clr>
        </p15:guide>
        <p15:guide id="3" pos="6616">
          <p15:clr>
            <a:srgbClr val="FBAE40"/>
          </p15:clr>
        </p15:guide>
        <p15:guide id="4" pos="932">
          <p15:clr>
            <a:srgbClr val="FBAE40"/>
          </p15:clr>
        </p15:guide>
        <p15:guide id="5" orient="horz" pos="1228">
          <p15:clr>
            <a:srgbClr val="FBAE40"/>
          </p15:clr>
        </p15:guide>
        <p15:guide id="6" orient="horz" pos="4043">
          <p15:clr>
            <a:srgbClr val="FBAE40"/>
          </p15:clr>
        </p15:guide>
        <p15:guide id="7" pos="7336">
          <p15:clr>
            <a:srgbClr val="FBAE40"/>
          </p15:clr>
        </p15:guide>
        <p15:guide id="8" pos="3210">
          <p15:clr>
            <a:srgbClr val="FBAE40"/>
          </p15:clr>
        </p15:guide>
      </p15:sldGuideLst>
    </p:ext>
  </p:extLst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r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4EBBD-E33C-4E0D-BEAA-05F39FCC7A12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2" name="Inhaltsplatzhalter 3">
            <a:extLst>
              <a:ext uri="{FF2B5EF4-FFF2-40B4-BE49-F238E27FC236}">
                <a16:creationId xmlns:a16="http://schemas.microsoft.com/office/drawing/2014/main" id="{2D1D70FF-B73A-44D8-AF52-B86C90DE4108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66738" y="1949450"/>
            <a:ext cx="3600000" cy="4469085"/>
          </a:xfrm>
        </p:spPr>
        <p:txBody>
          <a:bodyPr/>
          <a:lstStyle>
            <a:lvl1pPr>
              <a:lnSpc>
                <a:spcPct val="120000"/>
              </a:lnSpc>
              <a:defRPr sz="1400"/>
            </a:lvl1pPr>
            <a:lvl2pPr marL="216000" indent="-216000">
              <a:lnSpc>
                <a:spcPct val="120000"/>
              </a:lnSpc>
              <a:defRPr sz="1400"/>
            </a:lvl2pPr>
            <a:lvl3pPr marL="432000" indent="-216000">
              <a:lnSpc>
                <a:spcPct val="120000"/>
              </a:lnSpc>
              <a:defRPr sz="1400"/>
            </a:lvl3pPr>
            <a:lvl4pPr marL="648000" indent="-216000">
              <a:lnSpc>
                <a:spcPct val="120000"/>
              </a:lnSpc>
              <a:defRPr sz="1400"/>
            </a:lvl4pPr>
            <a:lvl5pPr marL="864000" indent="-216000">
              <a:lnSpc>
                <a:spcPct val="120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3" name="Inhaltsplatzhalter 3">
            <a:extLst>
              <a:ext uri="{FF2B5EF4-FFF2-40B4-BE49-F238E27FC236}">
                <a16:creationId xmlns:a16="http://schemas.microsoft.com/office/drawing/2014/main" id="{E296DA4F-01FE-48FF-9EB9-85CF5BF01B6F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4303938" y="1949450"/>
            <a:ext cx="3600000" cy="4469085"/>
          </a:xfrm>
        </p:spPr>
        <p:txBody>
          <a:bodyPr/>
          <a:lstStyle>
            <a:lvl1pPr>
              <a:lnSpc>
                <a:spcPct val="120000"/>
              </a:lnSpc>
              <a:defRPr sz="1400"/>
            </a:lvl1pPr>
            <a:lvl2pPr marL="216000" indent="-216000">
              <a:lnSpc>
                <a:spcPct val="120000"/>
              </a:lnSpc>
              <a:defRPr sz="1400"/>
            </a:lvl2pPr>
            <a:lvl3pPr marL="432000" indent="-216000">
              <a:lnSpc>
                <a:spcPct val="120000"/>
              </a:lnSpc>
              <a:defRPr sz="1400"/>
            </a:lvl3pPr>
            <a:lvl4pPr marL="648000" indent="-216000">
              <a:lnSpc>
                <a:spcPct val="120000"/>
              </a:lnSpc>
              <a:defRPr sz="1400"/>
            </a:lvl4pPr>
            <a:lvl5pPr marL="864000" indent="-216000">
              <a:lnSpc>
                <a:spcPct val="120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4" name="Inhaltsplatzhalter 3">
            <a:extLst>
              <a:ext uri="{FF2B5EF4-FFF2-40B4-BE49-F238E27FC236}">
                <a16:creationId xmlns:a16="http://schemas.microsoft.com/office/drawing/2014/main" id="{05EF66CD-E082-4DD4-AF19-1277D4B0BAA6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8041138" y="1949450"/>
            <a:ext cx="3600000" cy="4469085"/>
          </a:xfrm>
        </p:spPr>
        <p:txBody>
          <a:bodyPr/>
          <a:lstStyle>
            <a:lvl1pPr>
              <a:lnSpc>
                <a:spcPct val="120000"/>
              </a:lnSpc>
              <a:defRPr sz="1400"/>
            </a:lvl1pPr>
            <a:lvl2pPr marL="216000" indent="-216000">
              <a:lnSpc>
                <a:spcPct val="120000"/>
              </a:lnSpc>
              <a:defRPr sz="1400"/>
            </a:lvl2pPr>
            <a:lvl3pPr marL="432000" indent="-216000">
              <a:lnSpc>
                <a:spcPct val="120000"/>
              </a:lnSpc>
              <a:defRPr sz="1400"/>
            </a:lvl3pPr>
            <a:lvl4pPr marL="648000" indent="-216000">
              <a:lnSpc>
                <a:spcPct val="120000"/>
              </a:lnSpc>
              <a:defRPr sz="1400"/>
            </a:lvl4pPr>
            <a:lvl5pPr marL="864000" indent="-216000">
              <a:lnSpc>
                <a:spcPct val="120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021E2109-7BFC-4F17-81BF-01827EE4C3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2511795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49">
          <p15:clr>
            <a:srgbClr val="FBAE40"/>
          </p15:clr>
        </p15:guide>
        <p15:guide id="2" pos="2630">
          <p15:clr>
            <a:srgbClr val="FBAE40"/>
          </p15:clr>
        </p15:guide>
        <p15:guide id="3" pos="4979">
          <p15:clr>
            <a:srgbClr val="FBAE40"/>
          </p15:clr>
        </p15:guide>
        <p15:guide id="4" pos="5063">
          <p15:clr>
            <a:srgbClr val="FBAE40"/>
          </p15:clr>
        </p15:guide>
        <p15:guide id="5" pos="7336">
          <p15:clr>
            <a:srgbClr val="FBAE40"/>
          </p15:clr>
        </p15:guide>
        <p15:guide id="6" pos="2706">
          <p15:clr>
            <a:srgbClr val="FBAE40"/>
          </p15:clr>
        </p15:guide>
        <p15:guide id="7" orient="horz" pos="4043">
          <p15:clr>
            <a:srgbClr val="FBAE40"/>
          </p15:clr>
        </p15:guide>
        <p15:guide id="8" orient="horz" pos="1228">
          <p15:clr>
            <a:srgbClr val="FBAE40"/>
          </p15:clr>
        </p15:guide>
      </p15:sldGuideLst>
    </p:ext>
  </p:extLst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er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29306-0AA9-4524-9D9F-BF111CB62962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3" name="Inhaltsplatzhalter 3">
            <a:extLst>
              <a:ext uri="{FF2B5EF4-FFF2-40B4-BE49-F238E27FC236}">
                <a16:creationId xmlns:a16="http://schemas.microsoft.com/office/drawing/2014/main" id="{08517FB4-1478-449A-B35A-0071DA5D763D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566738" y="1949450"/>
            <a:ext cx="2640012" cy="4468253"/>
          </a:xfrm>
        </p:spPr>
        <p:txBody>
          <a:bodyPr/>
          <a:lstStyle>
            <a:lvl1pPr>
              <a:lnSpc>
                <a:spcPct val="120000"/>
              </a:lnSpc>
              <a:defRPr sz="1400"/>
            </a:lvl1pPr>
            <a:lvl2pPr marL="216000" indent="-216000">
              <a:lnSpc>
                <a:spcPct val="120000"/>
              </a:lnSpc>
              <a:defRPr sz="1400"/>
            </a:lvl2pPr>
            <a:lvl3pPr marL="432000" indent="-216000">
              <a:lnSpc>
                <a:spcPct val="120000"/>
              </a:lnSpc>
              <a:defRPr sz="1400"/>
            </a:lvl3pPr>
            <a:lvl4pPr marL="648000" indent="-216000">
              <a:lnSpc>
                <a:spcPct val="120000"/>
              </a:lnSpc>
              <a:defRPr sz="1400"/>
            </a:lvl4pPr>
            <a:lvl5pPr marL="864000" indent="-216000">
              <a:lnSpc>
                <a:spcPct val="120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4" name="Inhaltsplatzhalter 3">
            <a:extLst>
              <a:ext uri="{FF2B5EF4-FFF2-40B4-BE49-F238E27FC236}">
                <a16:creationId xmlns:a16="http://schemas.microsoft.com/office/drawing/2014/main" id="{1A4ABB4F-2517-43F4-A0FC-DCE0C692E8FD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3378201" y="1949450"/>
            <a:ext cx="2640012" cy="4468253"/>
          </a:xfrm>
        </p:spPr>
        <p:txBody>
          <a:bodyPr/>
          <a:lstStyle>
            <a:lvl1pPr>
              <a:lnSpc>
                <a:spcPct val="120000"/>
              </a:lnSpc>
              <a:defRPr sz="1400"/>
            </a:lvl1pPr>
            <a:lvl2pPr marL="216000" indent="-216000">
              <a:lnSpc>
                <a:spcPct val="120000"/>
              </a:lnSpc>
              <a:defRPr sz="1400"/>
            </a:lvl2pPr>
            <a:lvl3pPr marL="432000" indent="-216000">
              <a:lnSpc>
                <a:spcPct val="120000"/>
              </a:lnSpc>
              <a:defRPr sz="1400"/>
            </a:lvl3pPr>
            <a:lvl4pPr marL="648000" indent="-216000">
              <a:lnSpc>
                <a:spcPct val="120000"/>
              </a:lnSpc>
              <a:defRPr sz="1400"/>
            </a:lvl4pPr>
            <a:lvl5pPr marL="864000" indent="-216000">
              <a:lnSpc>
                <a:spcPct val="120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5" name="Inhaltsplatzhalter 3">
            <a:extLst>
              <a:ext uri="{FF2B5EF4-FFF2-40B4-BE49-F238E27FC236}">
                <a16:creationId xmlns:a16="http://schemas.microsoft.com/office/drawing/2014/main" id="{722827A8-E258-45E5-8ABC-AE4AE85283F8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6189664" y="1949450"/>
            <a:ext cx="2640012" cy="4468253"/>
          </a:xfrm>
        </p:spPr>
        <p:txBody>
          <a:bodyPr/>
          <a:lstStyle>
            <a:lvl1pPr>
              <a:lnSpc>
                <a:spcPct val="120000"/>
              </a:lnSpc>
              <a:defRPr sz="1400"/>
            </a:lvl1pPr>
            <a:lvl2pPr marL="216000" indent="-216000">
              <a:lnSpc>
                <a:spcPct val="120000"/>
              </a:lnSpc>
              <a:defRPr sz="1400"/>
            </a:lvl2pPr>
            <a:lvl3pPr marL="432000" indent="-216000">
              <a:lnSpc>
                <a:spcPct val="120000"/>
              </a:lnSpc>
              <a:defRPr sz="1400"/>
            </a:lvl3pPr>
            <a:lvl4pPr marL="648000" indent="-216000">
              <a:lnSpc>
                <a:spcPct val="120000"/>
              </a:lnSpc>
              <a:defRPr sz="1400"/>
            </a:lvl4pPr>
            <a:lvl5pPr marL="864000" indent="-216000">
              <a:lnSpc>
                <a:spcPct val="120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6" name="Inhaltsplatzhalter 3">
            <a:extLst>
              <a:ext uri="{FF2B5EF4-FFF2-40B4-BE49-F238E27FC236}">
                <a16:creationId xmlns:a16="http://schemas.microsoft.com/office/drawing/2014/main" id="{9B3F32E6-2F69-44D2-83C6-CD6AA4BEDA96}"/>
              </a:ext>
            </a:extLst>
          </p:cNvPr>
          <p:cNvSpPr>
            <a:spLocks noGrp="1"/>
          </p:cNvSpPr>
          <p:nvPr>
            <p:ph sz="quarter" idx="20"/>
          </p:nvPr>
        </p:nvSpPr>
        <p:spPr>
          <a:xfrm>
            <a:off x="9001126" y="1949450"/>
            <a:ext cx="2640012" cy="4468253"/>
          </a:xfrm>
        </p:spPr>
        <p:txBody>
          <a:bodyPr/>
          <a:lstStyle>
            <a:lvl1pPr>
              <a:lnSpc>
                <a:spcPct val="120000"/>
              </a:lnSpc>
              <a:defRPr sz="1400"/>
            </a:lvl1pPr>
            <a:lvl2pPr marL="216000" indent="-216000">
              <a:lnSpc>
                <a:spcPct val="120000"/>
              </a:lnSpc>
              <a:defRPr sz="1400"/>
            </a:lvl2pPr>
            <a:lvl3pPr marL="432000" indent="-216000">
              <a:lnSpc>
                <a:spcPct val="120000"/>
              </a:lnSpc>
              <a:defRPr sz="1400"/>
            </a:lvl3pPr>
            <a:lvl4pPr marL="648000" indent="-216000">
              <a:lnSpc>
                <a:spcPct val="120000"/>
              </a:lnSpc>
              <a:defRPr sz="1400"/>
            </a:lvl4pPr>
            <a:lvl5pPr marL="864000" indent="-216000">
              <a:lnSpc>
                <a:spcPct val="120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43DC29E0-21E5-4AA6-86AE-F91A1440515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12995173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49">
          <p15:clr>
            <a:srgbClr val="FBAE40"/>
          </p15:clr>
        </p15:guide>
        <p15:guide id="2" pos="7336">
          <p15:clr>
            <a:srgbClr val="FBAE40"/>
          </p15:clr>
        </p15:guide>
        <p15:guide id="3" pos="5665">
          <p15:clr>
            <a:srgbClr val="FBAE40"/>
          </p15:clr>
        </p15:guide>
        <p15:guide id="4" pos="5567">
          <p15:clr>
            <a:srgbClr val="FBAE40"/>
          </p15:clr>
        </p15:guide>
        <p15:guide id="5" pos="3896">
          <p15:clr>
            <a:srgbClr val="FBAE40"/>
          </p15:clr>
        </p15:guide>
        <p15:guide id="6" pos="3793">
          <p15:clr>
            <a:srgbClr val="FBAE40"/>
          </p15:clr>
        </p15:guide>
        <p15:guide id="7" pos="2027">
          <p15:clr>
            <a:srgbClr val="FBAE40"/>
          </p15:clr>
        </p15:guide>
        <p15:guide id="8" pos="2126">
          <p15:clr>
            <a:srgbClr val="FBAE40"/>
          </p15:clr>
        </p15:guide>
        <p15:guide id="9" orient="horz" pos="1228">
          <p15:clr>
            <a:srgbClr val="FBAE40"/>
          </p15:clr>
        </p15:guide>
        <p15:guide id="10" orient="horz" pos="4043">
          <p15:clr>
            <a:srgbClr val="FBAE40"/>
          </p15:clr>
        </p15:guide>
      </p15:sldGuideLst>
    </p:ext>
  </p:extLst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und Tex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1014B-A06B-49DE-B7AC-63971F6B96D7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8" name="Textplatzhalter 16">
            <a:extLst>
              <a:ext uri="{FF2B5EF4-FFF2-40B4-BE49-F238E27FC236}">
                <a16:creationId xmlns:a16="http://schemas.microsoft.com/office/drawing/2014/main" id="{DF0BC6F3-C6AA-46AD-8EA1-BAFE30CC91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959602" y="1949451"/>
            <a:ext cx="4681536" cy="4325018"/>
          </a:xfrm>
        </p:spPr>
        <p:txBody>
          <a:bodyPr/>
          <a:lstStyle>
            <a:lvl1pPr>
              <a:lnSpc>
                <a:spcPct val="108000"/>
              </a:lnSpc>
              <a:defRPr sz="1400"/>
            </a:lvl1pPr>
            <a:lvl2pPr marL="216000" indent="-216000">
              <a:lnSpc>
                <a:spcPct val="108000"/>
              </a:lnSpc>
              <a:defRPr sz="1400"/>
            </a:lvl2pPr>
            <a:lvl3pPr marL="432000" indent="-216000">
              <a:lnSpc>
                <a:spcPct val="108000"/>
              </a:lnSpc>
              <a:defRPr sz="1400"/>
            </a:lvl3pPr>
            <a:lvl4pPr marL="648000" indent="-216000">
              <a:lnSpc>
                <a:spcPct val="108000"/>
              </a:lnSpc>
              <a:defRPr sz="1400"/>
            </a:lvl4pPr>
            <a:lvl5pPr marL="864000" indent="-216000">
              <a:lnSpc>
                <a:spcPct val="108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181DE798-3315-46D1-8982-1EC3DCDA15A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59601" y="493295"/>
            <a:ext cx="3748087" cy="848226"/>
          </a:xfrm>
        </p:spPr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  <p:sp>
        <p:nvSpPr>
          <p:cNvPr id="12" name="Bildplatzhalter 4">
            <a:extLst>
              <a:ext uri="{FF2B5EF4-FFF2-40B4-BE49-F238E27FC236}">
                <a16:creationId xmlns:a16="http://schemas.microsoft.com/office/drawing/2014/main" id="{F5AB9AC5-9618-4880-9803-18A1618DB52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584684"/>
            <a:ext cx="6040438" cy="5689116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7392334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68">
          <p15:clr>
            <a:srgbClr val="FBAE40"/>
          </p15:clr>
        </p15:guide>
        <p15:guide id="2" orient="horz" pos="3952">
          <p15:clr>
            <a:srgbClr val="FBAE40"/>
          </p15:clr>
        </p15:guide>
        <p15:guide id="3" pos="4384">
          <p15:clr>
            <a:srgbClr val="FBAE40"/>
          </p15:clr>
        </p15:guide>
        <p15:guide id="4" pos="7336">
          <p15:clr>
            <a:srgbClr val="FBAE40"/>
          </p15:clr>
        </p15:guide>
        <p15:guide id="5" pos="5055">
          <p15:clr>
            <a:srgbClr val="FBAE40"/>
          </p15:clr>
        </p15:guide>
        <p15:guide id="6" pos="3805">
          <p15:clr>
            <a:srgbClr val="FBAE40"/>
          </p15:clr>
        </p15:guide>
      </p15:sldGuideLst>
    </p:ext>
  </p:extLst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und 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1014B-A06B-49DE-B7AC-63971F6B96D7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8" name="Textplatzhalter 16">
            <a:extLst>
              <a:ext uri="{FF2B5EF4-FFF2-40B4-BE49-F238E27FC236}">
                <a16:creationId xmlns:a16="http://schemas.microsoft.com/office/drawing/2014/main" id="{DF0BC6F3-C6AA-46AD-8EA1-BAFE30CC91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976320" y="1052736"/>
            <a:ext cx="2664817" cy="5221734"/>
          </a:xfrm>
        </p:spPr>
        <p:txBody>
          <a:bodyPr anchor="ctr"/>
          <a:lstStyle>
            <a:lvl1pPr>
              <a:lnSpc>
                <a:spcPct val="108000"/>
              </a:lnSpc>
              <a:defRPr sz="1400"/>
            </a:lvl1pPr>
            <a:lvl2pPr marL="216000" indent="-216000">
              <a:lnSpc>
                <a:spcPct val="108000"/>
              </a:lnSpc>
              <a:defRPr sz="1400"/>
            </a:lvl2pPr>
            <a:lvl3pPr marL="432000" indent="-216000">
              <a:lnSpc>
                <a:spcPct val="108000"/>
              </a:lnSpc>
              <a:defRPr sz="1400"/>
            </a:lvl3pPr>
            <a:lvl4pPr marL="648000" indent="-216000">
              <a:lnSpc>
                <a:spcPct val="108000"/>
              </a:lnSpc>
              <a:defRPr sz="1400"/>
            </a:lvl4pPr>
            <a:lvl5pPr marL="864000" indent="-216000">
              <a:lnSpc>
                <a:spcPct val="108000"/>
              </a:lnSpc>
              <a:defRPr sz="1400"/>
            </a:lvl5pPr>
            <a:lvl6pPr marL="216000" indent="-216000">
              <a:lnSpc>
                <a:spcPct val="108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3283C3B8-4DFA-49C0-B021-CB0D9481CF4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1052736"/>
            <a:ext cx="8441635" cy="522173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AE50D17D-F2ED-4307-B9CF-CDFB45AF6C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87488" y="493295"/>
            <a:ext cx="6954146" cy="451429"/>
          </a:xfrm>
        </p:spPr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56994876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orient="horz" pos="3952">
          <p15:clr>
            <a:srgbClr val="FBAE40"/>
          </p15:clr>
        </p15:guide>
        <p15:guide id="4" pos="7336">
          <p15:clr>
            <a:srgbClr val="FBAE40"/>
          </p15:clr>
        </p15:guide>
        <p15:guide id="5" pos="5320">
          <p15:clr>
            <a:srgbClr val="FBAE40"/>
          </p15:clr>
        </p15:guide>
        <p15:guide id="6" orient="horz" pos="1228">
          <p15:clr>
            <a:srgbClr val="FBAE40"/>
          </p15:clr>
        </p15:guide>
      </p15:sldGuideLst>
    </p:ext>
  </p:extLst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ei Bi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63229696-ACA4-4F51-9703-BF484C61555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1243" y="1046110"/>
            <a:ext cx="5486817" cy="5222168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2" name="Bildplatzhalter 4">
            <a:extLst>
              <a:ext uri="{FF2B5EF4-FFF2-40B4-BE49-F238E27FC236}">
                <a16:creationId xmlns:a16="http://schemas.microsoft.com/office/drawing/2014/main" id="{0E2A2652-2BC1-44A2-B054-B7F5D1FF7A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166769" y="1046109"/>
            <a:ext cx="5486817" cy="522217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93B9F-BAD5-4F72-AE55-087E4577E493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1F51E53D-C313-41FC-A50A-98353390A22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9742" y="538430"/>
            <a:ext cx="5462064" cy="262689"/>
          </a:xfrm>
        </p:spPr>
        <p:txBody>
          <a:bodyPr/>
          <a:lstStyle>
            <a:lvl1pPr>
              <a:defRPr sz="1600"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2B014520-9BB1-4AC3-9DDF-40162DCBE21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167438" y="538430"/>
            <a:ext cx="4540250" cy="262689"/>
          </a:xfrm>
        </p:spPr>
        <p:txBody>
          <a:bodyPr/>
          <a:lstStyle>
            <a:lvl1pPr>
              <a:defRPr sz="1600" spc="60" baseline="0">
                <a:solidFill>
                  <a:schemeClr val="accent3"/>
                </a:solidFill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de-DE"/>
              <a:t>Titel hinzufügen.</a:t>
            </a:r>
          </a:p>
        </p:txBody>
      </p:sp>
    </p:spTree>
    <p:extLst>
      <p:ext uri="{BB962C8B-B14F-4D97-AF65-F5344CB8AC3E}">
        <p14:creationId xmlns:p14="http://schemas.microsoft.com/office/powerpoint/2010/main" val="35401085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270">
          <p15:clr>
            <a:srgbClr val="FBAE40"/>
          </p15:clr>
        </p15:guide>
        <p15:guide id="2" orient="horz" pos="655">
          <p15:clr>
            <a:srgbClr val="FBAE40"/>
          </p15:clr>
        </p15:guide>
        <p15:guide id="3" orient="horz" pos="4043">
          <p15:clr>
            <a:srgbClr val="FBAE40"/>
          </p15:clr>
        </p15:guide>
        <p15:guide id="4" orient="horz" pos="368">
          <p15:clr>
            <a:srgbClr val="FBAE40"/>
          </p15:clr>
        </p15:guide>
        <p15:guide id="5" pos="3795">
          <p15:clr>
            <a:srgbClr val="FBAE40"/>
          </p15:clr>
        </p15:guide>
        <p15:guide id="6" pos="337">
          <p15:clr>
            <a:srgbClr val="FBAE40"/>
          </p15:clr>
        </p15:guide>
        <p15:guide id="7" pos="3880">
          <p15:clr>
            <a:srgbClr val="FBAE40"/>
          </p15:clr>
        </p15:guide>
        <p15:guide id="8" pos="7336">
          <p15:clr>
            <a:srgbClr val="FBAE40"/>
          </p15:clr>
        </p15:guide>
      </p15:sldGuideLst>
    </p:ext>
  </p:extLst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ei Bilder und Tex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93B9F-BAD5-4F72-AE55-087E4577E493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7" name="Textplatzhalter 16">
            <a:extLst>
              <a:ext uri="{FF2B5EF4-FFF2-40B4-BE49-F238E27FC236}">
                <a16:creationId xmlns:a16="http://schemas.microsoft.com/office/drawing/2014/main" id="{CDF117C9-D89B-4905-A5A0-2D0F1A7C1F3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47436" y="3609019"/>
            <a:ext cx="5472502" cy="2809243"/>
          </a:xfrm>
        </p:spPr>
        <p:txBody>
          <a:bodyPr/>
          <a:lstStyle>
            <a:lvl1pPr>
              <a:lnSpc>
                <a:spcPct val="108000"/>
              </a:lnSpc>
              <a:defRPr sz="1400"/>
            </a:lvl1pPr>
            <a:lvl2pPr marL="216000" indent="-216000">
              <a:lnSpc>
                <a:spcPct val="108000"/>
              </a:lnSpc>
              <a:defRPr sz="1400"/>
            </a:lvl2pPr>
            <a:lvl3pPr marL="432000" indent="-216000">
              <a:lnSpc>
                <a:spcPct val="108000"/>
              </a:lnSpc>
              <a:defRPr sz="1400"/>
            </a:lvl3pPr>
            <a:lvl4pPr marL="648000" indent="-216000">
              <a:lnSpc>
                <a:spcPct val="108000"/>
              </a:lnSpc>
              <a:defRPr sz="1400"/>
            </a:lvl4pPr>
            <a:lvl5pPr marL="864000" indent="-216000">
              <a:lnSpc>
                <a:spcPct val="108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8" name="Textplatzhalter 16">
            <a:extLst>
              <a:ext uri="{FF2B5EF4-FFF2-40B4-BE49-F238E27FC236}">
                <a16:creationId xmlns:a16="http://schemas.microsoft.com/office/drawing/2014/main" id="{DF0BC6F3-C6AA-46AD-8EA1-BAFE30CC91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66768" y="3609019"/>
            <a:ext cx="5474369" cy="2809516"/>
          </a:xfrm>
        </p:spPr>
        <p:txBody>
          <a:bodyPr/>
          <a:lstStyle>
            <a:lvl1pPr>
              <a:lnSpc>
                <a:spcPct val="108000"/>
              </a:lnSpc>
              <a:defRPr sz="1400"/>
            </a:lvl1pPr>
            <a:lvl2pPr marL="216000" indent="-216000">
              <a:lnSpc>
                <a:spcPct val="108000"/>
              </a:lnSpc>
              <a:defRPr sz="1400"/>
            </a:lvl2pPr>
            <a:lvl3pPr marL="432000" indent="-216000">
              <a:lnSpc>
                <a:spcPct val="108000"/>
              </a:lnSpc>
              <a:defRPr sz="1400"/>
            </a:lvl3pPr>
            <a:lvl4pPr marL="648000" indent="-216000">
              <a:lnSpc>
                <a:spcPct val="108000"/>
              </a:lnSpc>
              <a:defRPr sz="1400"/>
            </a:lvl4pPr>
            <a:lvl5pPr marL="864000" indent="-216000">
              <a:lnSpc>
                <a:spcPct val="108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63229696-ACA4-4F51-9703-BF484C61555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7436" y="584684"/>
            <a:ext cx="5474369" cy="277764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2" name="Bildplatzhalter 4">
            <a:extLst>
              <a:ext uri="{FF2B5EF4-FFF2-40B4-BE49-F238E27FC236}">
                <a16:creationId xmlns:a16="http://schemas.microsoft.com/office/drawing/2014/main" id="{0E2A2652-2BC1-44A2-B054-B7F5D1FF7A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166769" y="584683"/>
            <a:ext cx="5474369" cy="277764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11901206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270">
          <p15:clr>
            <a:srgbClr val="FBAE40"/>
          </p15:clr>
        </p15:guide>
        <p15:guide id="2" orient="horz" pos="2118">
          <p15:clr>
            <a:srgbClr val="FBAE40"/>
          </p15:clr>
        </p15:guide>
        <p15:guide id="3" orient="horz" pos="4043">
          <p15:clr>
            <a:srgbClr val="FBAE40"/>
          </p15:clr>
        </p15:guide>
        <p15:guide id="4" orient="horz" pos="368">
          <p15:clr>
            <a:srgbClr val="FBAE40"/>
          </p15:clr>
        </p15:guide>
        <p15:guide id="5" pos="3795">
          <p15:clr>
            <a:srgbClr val="FBAE40"/>
          </p15:clr>
        </p15:guide>
        <p15:guide id="6" pos="337">
          <p15:clr>
            <a:srgbClr val="FBAE40"/>
          </p15:clr>
        </p15:guide>
        <p15:guide id="7" pos="3880">
          <p15:clr>
            <a:srgbClr val="FBAE40"/>
          </p15:clr>
        </p15:guide>
        <p15:guide id="8" pos="7336">
          <p15:clr>
            <a:srgbClr val="FBAE40"/>
          </p15:clr>
        </p15:guide>
      </p15:sldGuideLst>
    </p:ext>
  </p:extLst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wei Bilder und 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1014B-A06B-49DE-B7AC-63971F6B96D7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8" name="Textplatzhalter 16">
            <a:extLst>
              <a:ext uri="{FF2B5EF4-FFF2-40B4-BE49-F238E27FC236}">
                <a16:creationId xmlns:a16="http://schemas.microsoft.com/office/drawing/2014/main" id="{DF0BC6F3-C6AA-46AD-8EA1-BAFE30CC91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57964" y="1949451"/>
            <a:ext cx="5083174" cy="4325018"/>
          </a:xfrm>
        </p:spPr>
        <p:txBody>
          <a:bodyPr/>
          <a:lstStyle>
            <a:lvl1pPr>
              <a:lnSpc>
                <a:spcPct val="112000"/>
              </a:lnSpc>
              <a:defRPr sz="1400"/>
            </a:lvl1pPr>
            <a:lvl2pPr marL="216000" indent="-216000">
              <a:lnSpc>
                <a:spcPct val="112000"/>
              </a:lnSpc>
              <a:defRPr sz="1400"/>
            </a:lvl2pPr>
            <a:lvl3pPr marL="432000" indent="-216000">
              <a:lnSpc>
                <a:spcPct val="112000"/>
              </a:lnSpc>
              <a:defRPr sz="1400"/>
            </a:lvl3pPr>
            <a:lvl4pPr marL="648000" indent="-216000">
              <a:lnSpc>
                <a:spcPct val="112000"/>
              </a:lnSpc>
              <a:defRPr sz="1400"/>
            </a:lvl4pPr>
            <a:lvl5pPr marL="864000" indent="-216000">
              <a:lnSpc>
                <a:spcPct val="112000"/>
              </a:lnSpc>
              <a:defRPr sz="1400"/>
            </a:lvl5pPr>
            <a:lvl6pPr marL="216000" indent="-216000">
              <a:lnSpc>
                <a:spcPct val="112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3283C3B8-4DFA-49C0-B021-CB0D9481CF4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0862" y="584684"/>
            <a:ext cx="5479138" cy="2772308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2" name="Bildplatzhalter 4">
            <a:extLst>
              <a:ext uri="{FF2B5EF4-FFF2-40B4-BE49-F238E27FC236}">
                <a16:creationId xmlns:a16="http://schemas.microsoft.com/office/drawing/2014/main" id="{6C4C6B99-9B0B-4488-BFD9-0201BA21A7D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50862" y="3501492"/>
            <a:ext cx="5479138" cy="2772308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28C76682-594C-451F-B868-929E3C27197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57962" y="493295"/>
            <a:ext cx="4149726" cy="848226"/>
          </a:xfrm>
        </p:spPr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5835813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68">
          <p15:clr>
            <a:srgbClr val="FBAE40"/>
          </p15:clr>
        </p15:guide>
        <p15:guide id="2" orient="horz" pos="3952">
          <p15:clr>
            <a:srgbClr val="FBAE40"/>
          </p15:clr>
        </p15:guide>
        <p15:guide id="3" pos="3805">
          <p15:clr>
            <a:srgbClr val="FBAE40"/>
          </p15:clr>
        </p15:guide>
        <p15:guide id="4" pos="7336">
          <p15:clr>
            <a:srgbClr val="FBAE40"/>
          </p15:clr>
        </p15:guide>
        <p15:guide id="5" pos="4131">
          <p15:clr>
            <a:srgbClr val="FBAE40"/>
          </p15:clr>
        </p15:guide>
        <p15:guide id="6" pos="345">
          <p15:clr>
            <a:srgbClr val="FBAE40"/>
          </p15:clr>
        </p15:guide>
        <p15:guide id="7" orient="horz" pos="2118">
          <p15:clr>
            <a:srgbClr val="FBAE40"/>
          </p15:clr>
        </p15:guide>
        <p15:guide id="8" orient="horz" pos="2202">
          <p15:clr>
            <a:srgbClr val="FBAE40"/>
          </p15:clr>
        </p15:guide>
      </p15:sldGuideLst>
    </p:ext>
  </p:extLst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rei Bi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63229696-ACA4-4F51-9703-BF484C61555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7746" y="1046922"/>
            <a:ext cx="3600000" cy="522798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3" name="Bildplatzhalter 4">
            <a:extLst>
              <a:ext uri="{FF2B5EF4-FFF2-40B4-BE49-F238E27FC236}">
                <a16:creationId xmlns:a16="http://schemas.microsoft.com/office/drawing/2014/main" id="{61C0B818-2BEB-4073-9963-0504D1649E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294441" y="1046922"/>
            <a:ext cx="3600000" cy="522798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4" name="Bildplatzhalter 4">
            <a:extLst>
              <a:ext uri="{FF2B5EF4-FFF2-40B4-BE49-F238E27FC236}">
                <a16:creationId xmlns:a16="http://schemas.microsoft.com/office/drawing/2014/main" id="{96D75994-F54D-48BC-B545-9E31EFD92BE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041136" y="1046922"/>
            <a:ext cx="3600000" cy="522798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93B9F-BAD5-4F72-AE55-087E4577E493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2" name="Titel 3">
            <a:extLst>
              <a:ext uri="{FF2B5EF4-FFF2-40B4-BE49-F238E27FC236}">
                <a16:creationId xmlns:a16="http://schemas.microsoft.com/office/drawing/2014/main" id="{8D7BA7E7-E234-4A0A-84DE-57AA9B9057C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7746" y="538430"/>
            <a:ext cx="3600000" cy="262689"/>
          </a:xfrm>
        </p:spPr>
        <p:txBody>
          <a:bodyPr/>
          <a:lstStyle>
            <a:lvl1pPr>
              <a:defRPr sz="1600"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  <p:sp>
        <p:nvSpPr>
          <p:cNvPr id="16" name="Textplatzhalter 5">
            <a:extLst>
              <a:ext uri="{FF2B5EF4-FFF2-40B4-BE49-F238E27FC236}">
                <a16:creationId xmlns:a16="http://schemas.microsoft.com/office/drawing/2014/main" id="{6BE1D084-20F1-40AB-A68B-EA733A683D4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289425" y="538430"/>
            <a:ext cx="3600000" cy="262689"/>
          </a:xfrm>
        </p:spPr>
        <p:txBody>
          <a:bodyPr/>
          <a:lstStyle>
            <a:lvl1pPr>
              <a:defRPr sz="1600" spc="60" baseline="0">
                <a:solidFill>
                  <a:schemeClr val="accent3"/>
                </a:solidFill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de-DE"/>
              <a:t>Titel hinzufügen.</a:t>
            </a:r>
          </a:p>
        </p:txBody>
      </p:sp>
      <p:sp>
        <p:nvSpPr>
          <p:cNvPr id="19" name="Textplatzhalter 5">
            <a:extLst>
              <a:ext uri="{FF2B5EF4-FFF2-40B4-BE49-F238E27FC236}">
                <a16:creationId xmlns:a16="http://schemas.microsoft.com/office/drawing/2014/main" id="{38CE26F8-95BC-41DC-8383-7DFCBA2157F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047388" y="538430"/>
            <a:ext cx="2660300" cy="262689"/>
          </a:xfrm>
        </p:spPr>
        <p:txBody>
          <a:bodyPr/>
          <a:lstStyle>
            <a:lvl1pPr>
              <a:defRPr sz="1600" spc="60" baseline="0">
                <a:solidFill>
                  <a:schemeClr val="accent3"/>
                </a:solidFill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de-DE"/>
              <a:t>Titel hinzufügen.</a:t>
            </a:r>
          </a:p>
        </p:txBody>
      </p:sp>
    </p:spTree>
    <p:extLst>
      <p:ext uri="{BB962C8B-B14F-4D97-AF65-F5344CB8AC3E}">
        <p14:creationId xmlns:p14="http://schemas.microsoft.com/office/powerpoint/2010/main" val="25777366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270">
          <p15:clr>
            <a:srgbClr val="FBAE40"/>
          </p15:clr>
        </p15:guide>
        <p15:guide id="2" orient="horz" pos="2118">
          <p15:clr>
            <a:srgbClr val="FBAE40"/>
          </p15:clr>
        </p15:guide>
        <p15:guide id="3" orient="horz" pos="4043">
          <p15:clr>
            <a:srgbClr val="FBAE40"/>
          </p15:clr>
        </p15:guide>
        <p15:guide id="4" orient="horz" pos="368">
          <p15:clr>
            <a:srgbClr val="FBAE40"/>
          </p15:clr>
        </p15:guide>
        <p15:guide id="5" pos="2619">
          <p15:clr>
            <a:srgbClr val="FBAE40"/>
          </p15:clr>
        </p15:guide>
        <p15:guide id="6" pos="337">
          <p15:clr>
            <a:srgbClr val="FBAE40"/>
          </p15:clr>
        </p15:guide>
        <p15:guide id="7" pos="2702">
          <p15:clr>
            <a:srgbClr val="FBAE40"/>
          </p15:clr>
        </p15:guide>
        <p15:guide id="8" pos="7336">
          <p15:clr>
            <a:srgbClr val="FBAE40"/>
          </p15:clr>
        </p15:guide>
        <p15:guide id="9" pos="5063">
          <p15:clr>
            <a:srgbClr val="FBAE40"/>
          </p15:clr>
        </p15:guide>
        <p15:guide id="10" pos="4979">
          <p15:clr>
            <a:srgbClr val="FBAE40"/>
          </p15:clr>
        </p15:guide>
      </p15:sldGuideLst>
    </p:ext>
  </p:extLst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rei Bilder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93B9F-BAD5-4F72-AE55-087E4577E493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7" name="Textplatzhalter 16">
            <a:extLst>
              <a:ext uri="{FF2B5EF4-FFF2-40B4-BE49-F238E27FC236}">
                <a16:creationId xmlns:a16="http://schemas.microsoft.com/office/drawing/2014/main" id="{CDF117C9-D89B-4905-A5A0-2D0F1A7C1F3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47436" y="3609019"/>
            <a:ext cx="3599999" cy="2809243"/>
          </a:xfrm>
        </p:spPr>
        <p:txBody>
          <a:bodyPr/>
          <a:lstStyle>
            <a:lvl1pPr>
              <a:lnSpc>
                <a:spcPct val="108000"/>
              </a:lnSpc>
              <a:defRPr sz="1400"/>
            </a:lvl1pPr>
            <a:lvl2pPr marL="216000" indent="-216000">
              <a:lnSpc>
                <a:spcPct val="108000"/>
              </a:lnSpc>
              <a:defRPr sz="1400"/>
            </a:lvl2pPr>
            <a:lvl3pPr marL="432000" indent="-216000">
              <a:lnSpc>
                <a:spcPct val="108000"/>
              </a:lnSpc>
              <a:defRPr sz="1400"/>
            </a:lvl3pPr>
            <a:lvl4pPr marL="648000" indent="-216000">
              <a:lnSpc>
                <a:spcPct val="108000"/>
              </a:lnSpc>
              <a:defRPr sz="1400"/>
            </a:lvl4pPr>
            <a:lvl5pPr marL="864000" indent="-216000">
              <a:lnSpc>
                <a:spcPct val="108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8" name="Textplatzhalter 16">
            <a:extLst>
              <a:ext uri="{FF2B5EF4-FFF2-40B4-BE49-F238E27FC236}">
                <a16:creationId xmlns:a16="http://schemas.microsoft.com/office/drawing/2014/main" id="{DF0BC6F3-C6AA-46AD-8EA1-BAFE30CC91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294287" y="3609019"/>
            <a:ext cx="3598764" cy="2809516"/>
          </a:xfrm>
        </p:spPr>
        <p:txBody>
          <a:bodyPr/>
          <a:lstStyle>
            <a:lvl1pPr>
              <a:lnSpc>
                <a:spcPct val="108000"/>
              </a:lnSpc>
              <a:defRPr sz="1400"/>
            </a:lvl1pPr>
            <a:lvl2pPr marL="216000" indent="-216000">
              <a:lnSpc>
                <a:spcPct val="108000"/>
              </a:lnSpc>
              <a:defRPr sz="1400"/>
            </a:lvl2pPr>
            <a:lvl3pPr marL="432000" indent="-216000">
              <a:lnSpc>
                <a:spcPct val="108000"/>
              </a:lnSpc>
              <a:defRPr sz="1400"/>
            </a:lvl3pPr>
            <a:lvl4pPr marL="648000" indent="-216000">
              <a:lnSpc>
                <a:spcPct val="108000"/>
              </a:lnSpc>
              <a:defRPr sz="1400"/>
            </a:lvl4pPr>
            <a:lvl5pPr marL="864000" indent="-216000">
              <a:lnSpc>
                <a:spcPct val="108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63229696-ACA4-4F51-9703-BF484C61555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34988" y="584684"/>
            <a:ext cx="3622675" cy="277764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3" name="Bildplatzhalter 4">
            <a:extLst>
              <a:ext uri="{FF2B5EF4-FFF2-40B4-BE49-F238E27FC236}">
                <a16:creationId xmlns:a16="http://schemas.microsoft.com/office/drawing/2014/main" id="{61C0B818-2BEB-4073-9963-0504D1649E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294285" y="584684"/>
            <a:ext cx="3610227" cy="277764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4" name="Bildplatzhalter 4">
            <a:extLst>
              <a:ext uri="{FF2B5EF4-FFF2-40B4-BE49-F238E27FC236}">
                <a16:creationId xmlns:a16="http://schemas.microsoft.com/office/drawing/2014/main" id="{96D75994-F54D-48BC-B545-9E31EFD92BE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041136" y="584684"/>
            <a:ext cx="3610227" cy="277764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5" name="Textplatzhalter 16">
            <a:extLst>
              <a:ext uri="{FF2B5EF4-FFF2-40B4-BE49-F238E27FC236}">
                <a16:creationId xmlns:a16="http://schemas.microsoft.com/office/drawing/2014/main" id="{09448057-5B77-4F6C-8ED5-F7160EEBC59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037513" y="3609019"/>
            <a:ext cx="3598764" cy="2809516"/>
          </a:xfrm>
        </p:spPr>
        <p:txBody>
          <a:bodyPr/>
          <a:lstStyle>
            <a:lvl1pPr>
              <a:lnSpc>
                <a:spcPct val="108000"/>
              </a:lnSpc>
              <a:defRPr sz="1400"/>
            </a:lvl1pPr>
            <a:lvl2pPr marL="216000" indent="-216000">
              <a:lnSpc>
                <a:spcPct val="108000"/>
              </a:lnSpc>
              <a:defRPr sz="1400"/>
            </a:lvl2pPr>
            <a:lvl3pPr marL="432000" indent="-216000">
              <a:lnSpc>
                <a:spcPct val="108000"/>
              </a:lnSpc>
              <a:defRPr sz="1400"/>
            </a:lvl3pPr>
            <a:lvl4pPr marL="648000" indent="-216000">
              <a:lnSpc>
                <a:spcPct val="108000"/>
              </a:lnSpc>
              <a:defRPr sz="1400"/>
            </a:lvl4pPr>
            <a:lvl5pPr marL="864000" indent="-216000">
              <a:lnSpc>
                <a:spcPct val="108000"/>
              </a:lnSpc>
              <a:defRPr sz="1400"/>
            </a:lvl5pPr>
            <a:lvl6pPr marL="216000" indent="-216000"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4676750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270">
          <p15:clr>
            <a:srgbClr val="FBAE40"/>
          </p15:clr>
        </p15:guide>
        <p15:guide id="2" orient="horz" pos="2118">
          <p15:clr>
            <a:srgbClr val="FBAE40"/>
          </p15:clr>
        </p15:guide>
        <p15:guide id="3" orient="horz" pos="4043">
          <p15:clr>
            <a:srgbClr val="FBAE40"/>
          </p15:clr>
        </p15:guide>
        <p15:guide id="4" orient="horz" pos="368">
          <p15:clr>
            <a:srgbClr val="FBAE40"/>
          </p15:clr>
        </p15:guide>
        <p15:guide id="5" pos="2619">
          <p15:clr>
            <a:srgbClr val="FBAE40"/>
          </p15:clr>
        </p15:guide>
        <p15:guide id="6" pos="337">
          <p15:clr>
            <a:srgbClr val="FBAE40"/>
          </p15:clr>
        </p15:guide>
        <p15:guide id="7" pos="2702">
          <p15:clr>
            <a:srgbClr val="FBAE40"/>
          </p15:clr>
        </p15:guide>
        <p15:guide id="8" pos="7336">
          <p15:clr>
            <a:srgbClr val="FBAE40"/>
          </p15:clr>
        </p15:guide>
        <p15:guide id="9" pos="5063">
          <p15:clr>
            <a:srgbClr val="FBAE40"/>
          </p15:clr>
        </p15:guide>
        <p15:guide id="10" pos="4979">
          <p15:clr>
            <a:srgbClr val="FBAE40"/>
          </p15:clr>
        </p15:guide>
      </p15:sldGuideLst>
    </p:ext>
  </p:extLst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er Bilder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1014B-A06B-49DE-B7AC-63971F6B96D7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8" name="Textplatzhalter 16">
            <a:extLst>
              <a:ext uri="{FF2B5EF4-FFF2-40B4-BE49-F238E27FC236}">
                <a16:creationId xmlns:a16="http://schemas.microsoft.com/office/drawing/2014/main" id="{DF0BC6F3-C6AA-46AD-8EA1-BAFE30CC91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51113" y="584200"/>
            <a:ext cx="2664817" cy="5690270"/>
          </a:xfrm>
        </p:spPr>
        <p:txBody>
          <a:bodyPr anchor="ctr"/>
          <a:lstStyle>
            <a:lvl1pPr>
              <a:lnSpc>
                <a:spcPct val="108000"/>
              </a:lnSpc>
              <a:defRPr sz="1400"/>
            </a:lvl1pPr>
            <a:lvl2pPr marL="216000" indent="-216000">
              <a:lnSpc>
                <a:spcPct val="108000"/>
              </a:lnSpc>
              <a:defRPr sz="1400"/>
            </a:lvl2pPr>
            <a:lvl3pPr marL="432000" indent="-216000">
              <a:lnSpc>
                <a:spcPct val="108000"/>
              </a:lnSpc>
              <a:defRPr sz="1400"/>
            </a:lvl3pPr>
            <a:lvl4pPr marL="648000" indent="-216000">
              <a:lnSpc>
                <a:spcPct val="108000"/>
              </a:lnSpc>
              <a:defRPr sz="1400"/>
            </a:lvl4pPr>
            <a:lvl5pPr marL="864000" indent="-216000">
              <a:lnSpc>
                <a:spcPct val="108000"/>
              </a:lnSpc>
              <a:defRPr sz="1400"/>
            </a:lvl5pPr>
            <a:lvl6pPr marL="216000" indent="-216000">
              <a:lnSpc>
                <a:spcPct val="108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3283C3B8-4DFA-49C0-B021-CB0D9481CF4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96000" y="584200"/>
            <a:ext cx="3600000" cy="27727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3" name="Bildplatzhalter 4">
            <a:extLst>
              <a:ext uri="{FF2B5EF4-FFF2-40B4-BE49-F238E27FC236}">
                <a16:creationId xmlns:a16="http://schemas.microsoft.com/office/drawing/2014/main" id="{F2C5D61B-00D5-48F1-961D-FE331B1627C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301647" y="3501008"/>
            <a:ext cx="3600000" cy="27727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4" name="Bildplatzhalter 4">
            <a:extLst>
              <a:ext uri="{FF2B5EF4-FFF2-40B4-BE49-F238E27FC236}">
                <a16:creationId xmlns:a16="http://schemas.microsoft.com/office/drawing/2014/main" id="{0AAEB8C3-8198-4C5D-841C-E2D5F3D0E5A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045900" y="3501008"/>
            <a:ext cx="3600000" cy="27727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DF8E4FED-B666-455C-AF42-09BBFAF8DB4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045900" y="584200"/>
            <a:ext cx="3600000" cy="27727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7092544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68">
          <p15:clr>
            <a:srgbClr val="FBAE40"/>
          </p15:clr>
        </p15:guide>
        <p15:guide id="2" orient="horz" pos="3952">
          <p15:clr>
            <a:srgbClr val="FBAE40"/>
          </p15:clr>
        </p15:guide>
        <p15:guide id="4" pos="7336">
          <p15:clr>
            <a:srgbClr val="FBAE40"/>
          </p15:clr>
        </p15:guide>
        <p15:guide id="6" pos="345">
          <p15:clr>
            <a:srgbClr val="FBAE40"/>
          </p15:clr>
        </p15:guide>
        <p15:guide id="7" pos="2702">
          <p15:clr>
            <a:srgbClr val="FBAE40"/>
          </p15:clr>
        </p15:guide>
      </p15:sldGuideLst>
    </p:ext>
  </p:extLst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ünf Bilder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93B9F-BAD5-4F72-AE55-087E4577E493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7" name="Textplatzhalter 16">
            <a:extLst>
              <a:ext uri="{FF2B5EF4-FFF2-40B4-BE49-F238E27FC236}">
                <a16:creationId xmlns:a16="http://schemas.microsoft.com/office/drawing/2014/main" id="{CDF117C9-D89B-4905-A5A0-2D0F1A7C1F3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43538" y="4529137"/>
            <a:ext cx="2113324" cy="1889125"/>
          </a:xfrm>
        </p:spPr>
        <p:txBody>
          <a:bodyPr/>
          <a:lstStyle>
            <a:lvl1pPr>
              <a:lnSpc>
                <a:spcPct val="117000"/>
              </a:lnSpc>
              <a:defRPr sz="1400"/>
            </a:lvl1pPr>
            <a:lvl2pPr marL="216000" indent="-216000">
              <a:lnSpc>
                <a:spcPct val="117000"/>
              </a:lnSpc>
              <a:defRPr sz="1400"/>
            </a:lvl2pPr>
            <a:lvl3pPr marL="432000" indent="-216000">
              <a:lnSpc>
                <a:spcPct val="117000"/>
              </a:lnSpc>
              <a:defRPr sz="1400"/>
            </a:lvl3pPr>
            <a:lvl4pPr marL="648000" indent="-216000">
              <a:lnSpc>
                <a:spcPct val="117000"/>
              </a:lnSpc>
              <a:defRPr sz="1400"/>
            </a:lvl4pPr>
            <a:lvl5pPr marL="864000" indent="-216000">
              <a:lnSpc>
                <a:spcPct val="117000"/>
              </a:lnSpc>
              <a:defRPr sz="1400"/>
            </a:lvl5pPr>
            <a:lvl6pPr marL="216000" indent="-216000">
              <a:lnSpc>
                <a:spcPct val="117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63229696-ACA4-4F51-9703-BF484C61555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34988" y="1508416"/>
            <a:ext cx="2121874" cy="275443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5" name="Bildplatzhalter 4">
            <a:extLst>
              <a:ext uri="{FF2B5EF4-FFF2-40B4-BE49-F238E27FC236}">
                <a16:creationId xmlns:a16="http://schemas.microsoft.com/office/drawing/2014/main" id="{440063FD-2C92-4D42-B1A2-EA82BEBB5EE7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2782248" y="1508416"/>
            <a:ext cx="2121874" cy="275443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6" name="Bildplatzhalter 4">
            <a:extLst>
              <a:ext uri="{FF2B5EF4-FFF2-40B4-BE49-F238E27FC236}">
                <a16:creationId xmlns:a16="http://schemas.microsoft.com/office/drawing/2014/main" id="{6467BB9A-5244-40C4-8024-19FEDD14B501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029508" y="1508416"/>
            <a:ext cx="2121874" cy="275443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7" name="Bildplatzhalter 4">
            <a:extLst>
              <a:ext uri="{FF2B5EF4-FFF2-40B4-BE49-F238E27FC236}">
                <a16:creationId xmlns:a16="http://schemas.microsoft.com/office/drawing/2014/main" id="{1D2FDDDE-67BF-42B6-818C-95EC23E85932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7276768" y="1508416"/>
            <a:ext cx="2121874" cy="275443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8" name="Bildplatzhalter 4">
            <a:extLst>
              <a:ext uri="{FF2B5EF4-FFF2-40B4-BE49-F238E27FC236}">
                <a16:creationId xmlns:a16="http://schemas.microsoft.com/office/drawing/2014/main" id="{D89DC0BC-155F-4CEB-8587-1204CDB07CB1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9524026" y="1508416"/>
            <a:ext cx="2121874" cy="275443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9" name="Textplatzhalter 16">
            <a:extLst>
              <a:ext uri="{FF2B5EF4-FFF2-40B4-BE49-F238E27FC236}">
                <a16:creationId xmlns:a16="http://schemas.microsoft.com/office/drawing/2014/main" id="{2B3665A0-B00A-44D2-B58A-35E8FDA6A77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2779713" y="4529137"/>
            <a:ext cx="2125049" cy="1889125"/>
          </a:xfrm>
        </p:spPr>
        <p:txBody>
          <a:bodyPr/>
          <a:lstStyle>
            <a:lvl1pPr>
              <a:lnSpc>
                <a:spcPct val="117000"/>
              </a:lnSpc>
              <a:defRPr sz="1400"/>
            </a:lvl1pPr>
            <a:lvl2pPr marL="216000" indent="-216000">
              <a:lnSpc>
                <a:spcPct val="117000"/>
              </a:lnSpc>
              <a:defRPr sz="1400"/>
            </a:lvl2pPr>
            <a:lvl3pPr marL="432000" indent="-216000">
              <a:lnSpc>
                <a:spcPct val="117000"/>
              </a:lnSpc>
              <a:defRPr sz="1400"/>
            </a:lvl3pPr>
            <a:lvl4pPr marL="648000" indent="-216000">
              <a:lnSpc>
                <a:spcPct val="117000"/>
              </a:lnSpc>
              <a:defRPr sz="1400"/>
            </a:lvl4pPr>
            <a:lvl5pPr marL="864000" indent="-216000">
              <a:lnSpc>
                <a:spcPct val="117000"/>
              </a:lnSpc>
              <a:defRPr sz="1400"/>
            </a:lvl5pPr>
            <a:lvl6pPr marL="216000" indent="-216000">
              <a:lnSpc>
                <a:spcPct val="117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30" name="Textplatzhalter 16">
            <a:extLst>
              <a:ext uri="{FF2B5EF4-FFF2-40B4-BE49-F238E27FC236}">
                <a16:creationId xmlns:a16="http://schemas.microsoft.com/office/drawing/2014/main" id="{9B616786-626B-4E22-AD14-A92B5C964E5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027613" y="4529137"/>
            <a:ext cx="2125049" cy="1889125"/>
          </a:xfrm>
        </p:spPr>
        <p:txBody>
          <a:bodyPr/>
          <a:lstStyle>
            <a:lvl1pPr>
              <a:lnSpc>
                <a:spcPct val="117000"/>
              </a:lnSpc>
              <a:defRPr sz="1400"/>
            </a:lvl1pPr>
            <a:lvl2pPr marL="216000" indent="-216000">
              <a:lnSpc>
                <a:spcPct val="117000"/>
              </a:lnSpc>
              <a:defRPr sz="1400"/>
            </a:lvl2pPr>
            <a:lvl3pPr marL="432000" indent="-216000">
              <a:lnSpc>
                <a:spcPct val="117000"/>
              </a:lnSpc>
              <a:defRPr sz="1400"/>
            </a:lvl3pPr>
            <a:lvl4pPr marL="648000" indent="-216000">
              <a:lnSpc>
                <a:spcPct val="117000"/>
              </a:lnSpc>
              <a:defRPr sz="1400"/>
            </a:lvl4pPr>
            <a:lvl5pPr marL="864000" indent="-216000">
              <a:lnSpc>
                <a:spcPct val="117000"/>
              </a:lnSpc>
              <a:defRPr sz="1400"/>
            </a:lvl5pPr>
            <a:lvl6pPr marL="216000" indent="-216000">
              <a:lnSpc>
                <a:spcPct val="117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31" name="Textplatzhalter 16">
            <a:extLst>
              <a:ext uri="{FF2B5EF4-FFF2-40B4-BE49-F238E27FC236}">
                <a16:creationId xmlns:a16="http://schemas.microsoft.com/office/drawing/2014/main" id="{E6FCF680-3050-4529-9BB2-215BDF42F400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7267575" y="4529137"/>
            <a:ext cx="2124000" cy="1889125"/>
          </a:xfrm>
        </p:spPr>
        <p:txBody>
          <a:bodyPr/>
          <a:lstStyle>
            <a:lvl1pPr>
              <a:lnSpc>
                <a:spcPct val="117000"/>
              </a:lnSpc>
              <a:defRPr sz="1400"/>
            </a:lvl1pPr>
            <a:lvl2pPr marL="216000" indent="-216000">
              <a:lnSpc>
                <a:spcPct val="117000"/>
              </a:lnSpc>
              <a:defRPr sz="1400"/>
            </a:lvl2pPr>
            <a:lvl3pPr marL="432000" indent="-216000">
              <a:lnSpc>
                <a:spcPct val="117000"/>
              </a:lnSpc>
              <a:defRPr sz="1400"/>
            </a:lvl3pPr>
            <a:lvl4pPr marL="648000" indent="-216000">
              <a:lnSpc>
                <a:spcPct val="117000"/>
              </a:lnSpc>
              <a:defRPr sz="1400"/>
            </a:lvl4pPr>
            <a:lvl5pPr marL="864000" indent="-216000">
              <a:lnSpc>
                <a:spcPct val="117000"/>
              </a:lnSpc>
              <a:defRPr sz="1400"/>
            </a:lvl5pPr>
            <a:lvl6pPr marL="216000" indent="-216000">
              <a:lnSpc>
                <a:spcPct val="117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32" name="Textplatzhalter 16">
            <a:extLst>
              <a:ext uri="{FF2B5EF4-FFF2-40B4-BE49-F238E27FC236}">
                <a16:creationId xmlns:a16="http://schemas.microsoft.com/office/drawing/2014/main" id="{9859DCA0-03B4-4F8B-96CD-25DDD7AF6B03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9523413" y="4529137"/>
            <a:ext cx="2125049" cy="1889125"/>
          </a:xfrm>
        </p:spPr>
        <p:txBody>
          <a:bodyPr/>
          <a:lstStyle>
            <a:lvl1pPr>
              <a:lnSpc>
                <a:spcPct val="117000"/>
              </a:lnSpc>
              <a:defRPr sz="1400"/>
            </a:lvl1pPr>
            <a:lvl2pPr marL="216000" indent="-216000">
              <a:lnSpc>
                <a:spcPct val="117000"/>
              </a:lnSpc>
              <a:defRPr sz="1400"/>
            </a:lvl2pPr>
            <a:lvl3pPr marL="432000" indent="-216000">
              <a:lnSpc>
                <a:spcPct val="117000"/>
              </a:lnSpc>
              <a:defRPr sz="1400"/>
            </a:lvl3pPr>
            <a:lvl4pPr marL="648000" indent="-216000">
              <a:lnSpc>
                <a:spcPct val="117000"/>
              </a:lnSpc>
              <a:defRPr sz="1400"/>
            </a:lvl4pPr>
            <a:lvl5pPr marL="864000" indent="-216000">
              <a:lnSpc>
                <a:spcPct val="117000"/>
              </a:lnSpc>
              <a:defRPr sz="1400"/>
            </a:lvl5pPr>
            <a:lvl6pPr marL="216000" indent="-216000">
              <a:lnSpc>
                <a:spcPct val="117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8CF96AA-B7FF-42B7-B3D1-757EFB0BC09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87488" y="493295"/>
            <a:ext cx="9218228" cy="848226"/>
          </a:xfrm>
        </p:spPr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12054714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691">
          <p15:clr>
            <a:srgbClr val="FBAE40"/>
          </p15:clr>
        </p15:guide>
        <p15:guide id="3" orient="horz" pos="4043">
          <p15:clr>
            <a:srgbClr val="FBAE40"/>
          </p15:clr>
        </p15:guide>
        <p15:guide id="4" orient="horz" pos="944">
          <p15:clr>
            <a:srgbClr val="FBAE40"/>
          </p15:clr>
        </p15:guide>
        <p15:guide id="5" pos="1679">
          <p15:clr>
            <a:srgbClr val="FBAE40"/>
          </p15:clr>
        </p15:guide>
        <p15:guide id="6" pos="337">
          <p15:clr>
            <a:srgbClr val="FBAE40"/>
          </p15:clr>
        </p15:guide>
        <p15:guide id="7" pos="1751">
          <p15:clr>
            <a:srgbClr val="FBAE40"/>
          </p15:clr>
        </p15:guide>
        <p15:guide id="8" pos="7336">
          <p15:clr>
            <a:srgbClr val="FBAE40"/>
          </p15:clr>
        </p15:guide>
        <p15:guide id="9" pos="4578">
          <p15:clr>
            <a:srgbClr val="FBAE40"/>
          </p15:clr>
        </p15:guide>
        <p15:guide id="10" pos="4509">
          <p15:clr>
            <a:srgbClr val="FBAE40"/>
          </p15:clr>
        </p15:guide>
        <p15:guide id="11" orient="horz" pos="2850">
          <p15:clr>
            <a:srgbClr val="FBAE40"/>
          </p15:clr>
        </p15:guide>
        <p15:guide id="12" pos="3092">
          <p15:clr>
            <a:srgbClr val="FBAE40"/>
          </p15:clr>
        </p15:guide>
        <p15:guide id="13" pos="3164">
          <p15:clr>
            <a:srgbClr val="FBAE40"/>
          </p15:clr>
        </p15:guide>
        <p15:guide id="14" pos="5927">
          <p15:clr>
            <a:srgbClr val="FBAE40"/>
          </p15:clr>
        </p15:guide>
        <p15:guide id="15" pos="5999">
          <p15:clr>
            <a:srgbClr val="FBAE40"/>
          </p15:clr>
        </p15:guide>
      </p15:sldGuideLst>
    </p:ext>
  </p:extLst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hs Bilder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ildplatzhalter 4">
            <a:extLst>
              <a:ext uri="{FF2B5EF4-FFF2-40B4-BE49-F238E27FC236}">
                <a16:creationId xmlns:a16="http://schemas.microsoft.com/office/drawing/2014/main" id="{64409250-64E5-4189-B25D-03288E9150DF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534988" y="3825044"/>
            <a:ext cx="3622675" cy="1618248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9" name="Bildplatzhalter 4">
            <a:extLst>
              <a:ext uri="{FF2B5EF4-FFF2-40B4-BE49-F238E27FC236}">
                <a16:creationId xmlns:a16="http://schemas.microsoft.com/office/drawing/2014/main" id="{681DFFCF-7498-4E8B-8420-E887B9B2DC4B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4294285" y="3825044"/>
            <a:ext cx="3610227" cy="1618248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0" name="Bildplatzhalter 4">
            <a:extLst>
              <a:ext uri="{FF2B5EF4-FFF2-40B4-BE49-F238E27FC236}">
                <a16:creationId xmlns:a16="http://schemas.microsoft.com/office/drawing/2014/main" id="{548E3796-0490-4E76-93A8-994EE7C8C932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8041136" y="3825044"/>
            <a:ext cx="3610227" cy="1618248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93B9F-BAD5-4F72-AE55-087E4577E493}" type="datetimeyyyy">
              <a:rPr lang="de-CH" smtClean="0"/>
              <a:t>2026</a:t>
            </a:fld>
            <a:endParaRPr lang="de-CH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10" name="Foliennummernplatzhalt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7" name="Textplatzhalter 16">
            <a:extLst>
              <a:ext uri="{FF2B5EF4-FFF2-40B4-BE49-F238E27FC236}">
                <a16:creationId xmlns:a16="http://schemas.microsoft.com/office/drawing/2014/main" id="{CDF117C9-D89B-4905-A5A0-2D0F1A7C1F3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47436" y="2785313"/>
            <a:ext cx="3599999" cy="763930"/>
          </a:xfrm>
        </p:spPr>
        <p:txBody>
          <a:bodyPr/>
          <a:lstStyle>
            <a:lvl1pPr>
              <a:lnSpc>
                <a:spcPct val="117000"/>
              </a:lnSpc>
              <a:defRPr sz="1400"/>
            </a:lvl1pPr>
            <a:lvl2pPr marL="216000" indent="-216000">
              <a:lnSpc>
                <a:spcPct val="117000"/>
              </a:lnSpc>
              <a:defRPr sz="1400"/>
            </a:lvl2pPr>
            <a:lvl3pPr marL="432000" indent="-216000">
              <a:lnSpc>
                <a:spcPct val="117000"/>
              </a:lnSpc>
              <a:defRPr sz="1400"/>
            </a:lvl3pPr>
            <a:lvl4pPr marL="648000" indent="-216000">
              <a:lnSpc>
                <a:spcPct val="117000"/>
              </a:lnSpc>
              <a:defRPr sz="1400"/>
            </a:lvl4pPr>
            <a:lvl5pPr marL="864000" indent="-216000">
              <a:lnSpc>
                <a:spcPct val="117000"/>
              </a:lnSpc>
              <a:defRPr sz="1400"/>
            </a:lvl5pPr>
            <a:lvl6pPr marL="216000" indent="-216000">
              <a:lnSpc>
                <a:spcPct val="117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8" name="Textplatzhalter 16">
            <a:extLst>
              <a:ext uri="{FF2B5EF4-FFF2-40B4-BE49-F238E27FC236}">
                <a16:creationId xmlns:a16="http://schemas.microsoft.com/office/drawing/2014/main" id="{DF0BC6F3-C6AA-46AD-8EA1-BAFE30CC91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294287" y="2785312"/>
            <a:ext cx="3598764" cy="764004"/>
          </a:xfrm>
        </p:spPr>
        <p:txBody>
          <a:bodyPr/>
          <a:lstStyle>
            <a:lvl1pPr>
              <a:lnSpc>
                <a:spcPct val="117000"/>
              </a:lnSpc>
              <a:defRPr sz="1400"/>
            </a:lvl1pPr>
            <a:lvl2pPr marL="216000" indent="-216000">
              <a:lnSpc>
                <a:spcPct val="117000"/>
              </a:lnSpc>
              <a:defRPr sz="1400"/>
            </a:lvl2pPr>
            <a:lvl3pPr marL="432000" indent="-216000">
              <a:lnSpc>
                <a:spcPct val="117000"/>
              </a:lnSpc>
              <a:defRPr sz="1400"/>
            </a:lvl3pPr>
            <a:lvl4pPr marL="648000" indent="-216000">
              <a:lnSpc>
                <a:spcPct val="117000"/>
              </a:lnSpc>
              <a:defRPr sz="1400"/>
            </a:lvl4pPr>
            <a:lvl5pPr marL="864000" indent="-216000">
              <a:lnSpc>
                <a:spcPct val="117000"/>
              </a:lnSpc>
              <a:defRPr sz="1400"/>
            </a:lvl5pPr>
            <a:lvl6pPr marL="216000" indent="-216000">
              <a:lnSpc>
                <a:spcPct val="117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63229696-ACA4-4F51-9703-BF484C61555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34988" y="1046747"/>
            <a:ext cx="3622675" cy="1618248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3" name="Bildplatzhalter 4">
            <a:extLst>
              <a:ext uri="{FF2B5EF4-FFF2-40B4-BE49-F238E27FC236}">
                <a16:creationId xmlns:a16="http://schemas.microsoft.com/office/drawing/2014/main" id="{61C0B818-2BEB-4073-9963-0504D1649E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294285" y="1046747"/>
            <a:ext cx="3610227" cy="1618248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4" name="Bildplatzhalter 4">
            <a:extLst>
              <a:ext uri="{FF2B5EF4-FFF2-40B4-BE49-F238E27FC236}">
                <a16:creationId xmlns:a16="http://schemas.microsoft.com/office/drawing/2014/main" id="{96D75994-F54D-48BC-B545-9E31EFD92BE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041136" y="1046747"/>
            <a:ext cx="3610227" cy="1618248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5" name="Textplatzhalter 16">
            <a:extLst>
              <a:ext uri="{FF2B5EF4-FFF2-40B4-BE49-F238E27FC236}">
                <a16:creationId xmlns:a16="http://schemas.microsoft.com/office/drawing/2014/main" id="{09448057-5B77-4F6C-8ED5-F7160EEBC59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046147" y="2785312"/>
            <a:ext cx="3590130" cy="764004"/>
          </a:xfrm>
        </p:spPr>
        <p:txBody>
          <a:bodyPr/>
          <a:lstStyle>
            <a:lvl1pPr>
              <a:lnSpc>
                <a:spcPct val="117000"/>
              </a:lnSpc>
              <a:defRPr sz="1400"/>
            </a:lvl1pPr>
            <a:lvl2pPr marL="216000" indent="-216000">
              <a:lnSpc>
                <a:spcPct val="117000"/>
              </a:lnSpc>
              <a:defRPr sz="1400"/>
            </a:lvl2pPr>
            <a:lvl3pPr marL="432000" indent="-216000">
              <a:lnSpc>
                <a:spcPct val="117000"/>
              </a:lnSpc>
              <a:defRPr sz="1400"/>
            </a:lvl3pPr>
            <a:lvl4pPr marL="648000" indent="-216000">
              <a:lnSpc>
                <a:spcPct val="117000"/>
              </a:lnSpc>
              <a:defRPr sz="1400"/>
            </a:lvl4pPr>
            <a:lvl5pPr marL="864000" indent="-216000">
              <a:lnSpc>
                <a:spcPct val="117000"/>
              </a:lnSpc>
              <a:defRPr sz="1400"/>
            </a:lvl5pPr>
            <a:lvl6pPr marL="216000" indent="-216000">
              <a:lnSpc>
                <a:spcPct val="117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21" name="Textplatzhalter 16">
            <a:extLst>
              <a:ext uri="{FF2B5EF4-FFF2-40B4-BE49-F238E27FC236}">
                <a16:creationId xmlns:a16="http://schemas.microsoft.com/office/drawing/2014/main" id="{B4019FE9-92BF-4440-9E7E-DDE2AA26A4EC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543889" y="5569938"/>
            <a:ext cx="3613774" cy="763930"/>
          </a:xfrm>
        </p:spPr>
        <p:txBody>
          <a:bodyPr/>
          <a:lstStyle>
            <a:lvl1pPr>
              <a:lnSpc>
                <a:spcPct val="117000"/>
              </a:lnSpc>
              <a:defRPr sz="1400"/>
            </a:lvl1pPr>
            <a:lvl2pPr marL="216000" indent="-216000">
              <a:lnSpc>
                <a:spcPct val="117000"/>
              </a:lnSpc>
              <a:defRPr sz="1400"/>
            </a:lvl2pPr>
            <a:lvl3pPr marL="432000" indent="-216000">
              <a:lnSpc>
                <a:spcPct val="117000"/>
              </a:lnSpc>
              <a:defRPr sz="1400"/>
            </a:lvl3pPr>
            <a:lvl4pPr marL="648000" indent="-216000">
              <a:lnSpc>
                <a:spcPct val="117000"/>
              </a:lnSpc>
              <a:defRPr sz="1400"/>
            </a:lvl4pPr>
            <a:lvl5pPr marL="864000" indent="-216000">
              <a:lnSpc>
                <a:spcPct val="117000"/>
              </a:lnSpc>
              <a:defRPr sz="1400"/>
            </a:lvl5pPr>
            <a:lvl6pPr marL="216000" indent="-216000">
              <a:lnSpc>
                <a:spcPct val="117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22" name="Textplatzhalter 16">
            <a:extLst>
              <a:ext uri="{FF2B5EF4-FFF2-40B4-BE49-F238E27FC236}">
                <a16:creationId xmlns:a16="http://schemas.microsoft.com/office/drawing/2014/main" id="{17138E11-D365-4974-9084-9F22E0611EF6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4302921" y="5569938"/>
            <a:ext cx="3598764" cy="764004"/>
          </a:xfrm>
        </p:spPr>
        <p:txBody>
          <a:bodyPr/>
          <a:lstStyle>
            <a:lvl1pPr>
              <a:lnSpc>
                <a:spcPct val="117000"/>
              </a:lnSpc>
              <a:defRPr sz="1400"/>
            </a:lvl1pPr>
            <a:lvl2pPr marL="216000" indent="-216000">
              <a:lnSpc>
                <a:spcPct val="117000"/>
              </a:lnSpc>
              <a:defRPr sz="1400"/>
            </a:lvl2pPr>
            <a:lvl3pPr marL="432000" indent="-216000">
              <a:lnSpc>
                <a:spcPct val="117000"/>
              </a:lnSpc>
              <a:defRPr sz="1400"/>
            </a:lvl3pPr>
            <a:lvl4pPr marL="648000" indent="-216000">
              <a:lnSpc>
                <a:spcPct val="117000"/>
              </a:lnSpc>
              <a:defRPr sz="1400"/>
            </a:lvl4pPr>
            <a:lvl5pPr marL="864000" indent="-216000">
              <a:lnSpc>
                <a:spcPct val="117000"/>
              </a:lnSpc>
              <a:defRPr sz="1400"/>
            </a:lvl5pPr>
            <a:lvl6pPr marL="216000" indent="-216000">
              <a:lnSpc>
                <a:spcPct val="117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23" name="Textplatzhalter 16">
            <a:extLst>
              <a:ext uri="{FF2B5EF4-FFF2-40B4-BE49-F238E27FC236}">
                <a16:creationId xmlns:a16="http://schemas.microsoft.com/office/drawing/2014/main" id="{2253C73E-CBF1-4BFB-93EB-D4594C8DF4EC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8046147" y="5569938"/>
            <a:ext cx="3598764" cy="764004"/>
          </a:xfrm>
        </p:spPr>
        <p:txBody>
          <a:bodyPr/>
          <a:lstStyle>
            <a:lvl1pPr>
              <a:lnSpc>
                <a:spcPct val="117000"/>
              </a:lnSpc>
              <a:defRPr sz="1400"/>
            </a:lvl1pPr>
            <a:lvl2pPr marL="216000" indent="-216000">
              <a:lnSpc>
                <a:spcPct val="117000"/>
              </a:lnSpc>
              <a:defRPr sz="1400"/>
            </a:lvl2pPr>
            <a:lvl3pPr marL="432000" indent="-216000">
              <a:lnSpc>
                <a:spcPct val="117000"/>
              </a:lnSpc>
              <a:defRPr sz="1400"/>
            </a:lvl3pPr>
            <a:lvl4pPr marL="648000" indent="-216000">
              <a:lnSpc>
                <a:spcPct val="117000"/>
              </a:lnSpc>
              <a:defRPr sz="1400"/>
            </a:lvl4pPr>
            <a:lvl5pPr marL="864000" indent="-216000">
              <a:lnSpc>
                <a:spcPct val="117000"/>
              </a:lnSpc>
              <a:defRPr sz="1400"/>
            </a:lvl5pPr>
            <a:lvl6pPr marL="216000" indent="-216000">
              <a:lnSpc>
                <a:spcPct val="117000"/>
              </a:lnSpc>
              <a:defRPr sz="1400"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B52248A4-8352-478D-BDF5-FA3D2AE3921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87488" y="493295"/>
            <a:ext cx="9218228" cy="487433"/>
          </a:xfrm>
        </p:spPr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54162839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403">
          <p15:clr>
            <a:srgbClr val="FBAE40"/>
          </p15:clr>
        </p15:guide>
        <p15:guide id="2" orient="horz" pos="1686">
          <p15:clr>
            <a:srgbClr val="FBAE40"/>
          </p15:clr>
        </p15:guide>
        <p15:guide id="3" orient="horz" pos="4040">
          <p15:clr>
            <a:srgbClr val="FBAE40"/>
          </p15:clr>
        </p15:guide>
        <p15:guide id="4" orient="horz" pos="368">
          <p15:clr>
            <a:srgbClr val="FBAE40"/>
          </p15:clr>
        </p15:guide>
        <p15:guide id="5" pos="2619">
          <p15:clr>
            <a:srgbClr val="FBAE40"/>
          </p15:clr>
        </p15:guide>
        <p15:guide id="6" pos="337">
          <p15:clr>
            <a:srgbClr val="FBAE40"/>
          </p15:clr>
        </p15:guide>
        <p15:guide id="7" pos="2702">
          <p15:clr>
            <a:srgbClr val="FBAE40"/>
          </p15:clr>
        </p15:guide>
        <p15:guide id="8" pos="7336">
          <p15:clr>
            <a:srgbClr val="FBAE40"/>
          </p15:clr>
        </p15:guide>
        <p15:guide id="9" pos="5063">
          <p15:clr>
            <a:srgbClr val="FBAE40"/>
          </p15:clr>
        </p15:guide>
        <p15:guide id="10" pos="4979">
          <p15:clr>
            <a:srgbClr val="FBAE40"/>
          </p15:clr>
        </p15:guide>
        <p15:guide id="11" orient="horz" pos="3429">
          <p15:clr>
            <a:srgbClr val="FBAE40"/>
          </p15:clr>
        </p15:guide>
      </p15:sldGuideLst>
    </p:ext>
  </p:extLst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ontak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94875-4DA7-4B89-B587-B27F5F6125B9}" type="datetimeyyyy">
              <a:rPr lang="de-CH" smtClean="0"/>
              <a:t>2026</a:t>
            </a:fld>
            <a:endParaRPr lang="de-CH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0" name="Textplatzhalter 2">
            <a:extLst>
              <a:ext uri="{FF2B5EF4-FFF2-40B4-BE49-F238E27FC236}">
                <a16:creationId xmlns:a16="http://schemas.microsoft.com/office/drawing/2014/main" id="{5578AA81-C437-4627-B968-9592A9319D1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01290" y="1858879"/>
            <a:ext cx="6406398" cy="3406325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08000"/>
              </a:lnSpc>
              <a:defRPr sz="2100" spc="40" baseline="0"/>
            </a:lvl1pPr>
            <a:lvl2pPr>
              <a:lnSpc>
                <a:spcPct val="108000"/>
              </a:lnSpc>
              <a:defRPr sz="2100" spc="40" baseline="0"/>
            </a:lvl2pPr>
            <a:lvl3pPr>
              <a:lnSpc>
                <a:spcPct val="108000"/>
              </a:lnSpc>
              <a:defRPr sz="2100" spc="40" baseline="0"/>
            </a:lvl3pPr>
            <a:lvl4pPr>
              <a:lnSpc>
                <a:spcPct val="108000"/>
              </a:lnSpc>
              <a:defRPr sz="2100" spc="40" baseline="0"/>
            </a:lvl4pPr>
            <a:lvl5pPr>
              <a:lnSpc>
                <a:spcPct val="108000"/>
              </a:lnSpc>
              <a:defRPr sz="2100" spc="40" baseline="0"/>
            </a:lvl5pPr>
            <a:lvl6pPr>
              <a:lnSpc>
                <a:spcPct val="108000"/>
              </a:lnSpc>
              <a:defRPr sz="21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  <a:p>
            <a:pPr lvl="1"/>
            <a:r>
              <a:rPr lang="de-CH" noProof="0"/>
              <a:t>Zweite Ebene</a:t>
            </a:r>
          </a:p>
          <a:p>
            <a:pPr lvl="2"/>
            <a:r>
              <a:rPr lang="de-CH" noProof="0"/>
              <a:t>Dritte Ebene</a:t>
            </a:r>
          </a:p>
          <a:p>
            <a:pPr lvl="3"/>
            <a:r>
              <a:rPr lang="de-CH" noProof="0"/>
              <a:t>Vierte Ebene</a:t>
            </a:r>
          </a:p>
          <a:p>
            <a:pPr lvl="4"/>
            <a:r>
              <a:rPr lang="de-CH" noProof="0"/>
              <a:t>Fünfte Ebene</a:t>
            </a:r>
          </a:p>
          <a:p>
            <a:pPr lvl="5"/>
            <a:r>
              <a:rPr lang="de-CH" noProof="0"/>
              <a:t>Sechste Ebene</a:t>
            </a:r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0C630BFD-331A-403A-85C7-C5A4F6E1DB9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484312" y="1907005"/>
            <a:ext cx="2269541" cy="298383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B03346D9-FB45-4867-A396-ED89DA22280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295775" y="5588668"/>
            <a:ext cx="6411913" cy="829595"/>
          </a:xfrm>
        </p:spPr>
        <p:txBody>
          <a:bodyPr/>
          <a:lstStyle>
            <a:lvl1pPr>
              <a:lnSpc>
                <a:spcPct val="114000"/>
              </a:lnSpc>
              <a:defRPr sz="1400" spc="40" baseline="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1CCC01BC-AAA0-4D9D-9FD8-BCEC08761D5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17425107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932">
          <p15:clr>
            <a:srgbClr val="FBAE40"/>
          </p15:clr>
        </p15:guide>
        <p15:guide id="2" pos="6745">
          <p15:clr>
            <a:srgbClr val="FBAE40"/>
          </p15:clr>
        </p15:guide>
        <p15:guide id="3" orient="horz" pos="4043">
          <p15:clr>
            <a:srgbClr val="FBAE40"/>
          </p15:clr>
        </p15:guide>
        <p15:guide id="4" orient="horz" pos="1410">
          <p15:clr>
            <a:srgbClr val="FBAE40"/>
          </p15:clr>
        </p15:guide>
        <p15:guide id="5" pos="7336">
          <p15:clr>
            <a:srgbClr val="FBAE40"/>
          </p15:clr>
        </p15:guide>
      </p15:sldGuideLst>
    </p:ext>
  </p:extLst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mit vier Mitglied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94875-4DA7-4B89-B587-B27F5F6125B9}" type="datetimeyyyy">
              <a:rPr lang="de-CH" smtClean="0"/>
              <a:t>2026</a:t>
            </a:fld>
            <a:endParaRPr lang="de-CH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0" name="Textplatzhalter 2">
            <a:extLst>
              <a:ext uri="{FF2B5EF4-FFF2-40B4-BE49-F238E27FC236}">
                <a16:creationId xmlns:a16="http://schemas.microsoft.com/office/drawing/2014/main" id="{5578AA81-C437-4627-B968-9592A9319D1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484312" y="3896140"/>
            <a:ext cx="1981067" cy="252212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30000"/>
              </a:lnSpc>
              <a:defRPr sz="14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0C630BFD-331A-403A-85C7-C5A4F6E1DB9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485499" y="2083600"/>
            <a:ext cx="1332000" cy="1656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2" name="Bildplatzhalter 4">
            <a:extLst>
              <a:ext uri="{FF2B5EF4-FFF2-40B4-BE49-F238E27FC236}">
                <a16:creationId xmlns:a16="http://schemas.microsoft.com/office/drawing/2014/main" id="{097DDD21-AF8E-4D8F-9E81-C3512B79BD5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897383" y="2083600"/>
            <a:ext cx="1332000" cy="1656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3" name="Bildplatzhalter 4">
            <a:extLst>
              <a:ext uri="{FF2B5EF4-FFF2-40B4-BE49-F238E27FC236}">
                <a16:creationId xmlns:a16="http://schemas.microsoft.com/office/drawing/2014/main" id="{4C3FDE3D-7494-4C3B-B2CF-5F8A5F90B0CC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312408" y="2091071"/>
            <a:ext cx="1332000" cy="1656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4" name="Bildplatzhalter 4">
            <a:extLst>
              <a:ext uri="{FF2B5EF4-FFF2-40B4-BE49-F238E27FC236}">
                <a16:creationId xmlns:a16="http://schemas.microsoft.com/office/drawing/2014/main" id="{2526A8A2-5ADB-4A9E-8F16-47028E654A1F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8724292" y="2091071"/>
            <a:ext cx="1332000" cy="1656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5" name="Textplatzhalter 2">
            <a:extLst>
              <a:ext uri="{FF2B5EF4-FFF2-40B4-BE49-F238E27FC236}">
                <a16:creationId xmlns:a16="http://schemas.microsoft.com/office/drawing/2014/main" id="{BBF8312E-E5E2-408E-B0EE-62723B4297D3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3898415" y="3896140"/>
            <a:ext cx="1981067" cy="252212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30000"/>
              </a:lnSpc>
              <a:defRPr sz="14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16" name="Textplatzhalter 2">
            <a:extLst>
              <a:ext uri="{FF2B5EF4-FFF2-40B4-BE49-F238E27FC236}">
                <a16:creationId xmlns:a16="http://schemas.microsoft.com/office/drawing/2014/main" id="{0113B521-BFE2-4399-805F-6476DD239713}"/>
              </a:ext>
            </a:extLst>
          </p:cNvPr>
          <p:cNvSpPr>
            <a:spLocks noGrp="1"/>
          </p:cNvSpPr>
          <p:nvPr>
            <p:ph idx="20" hasCustomPrompt="1"/>
          </p:nvPr>
        </p:nvSpPr>
        <p:spPr>
          <a:xfrm>
            <a:off x="6312518" y="3896140"/>
            <a:ext cx="1981067" cy="252212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30000"/>
              </a:lnSpc>
              <a:defRPr sz="14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17" name="Textplatzhalter 2">
            <a:extLst>
              <a:ext uri="{FF2B5EF4-FFF2-40B4-BE49-F238E27FC236}">
                <a16:creationId xmlns:a16="http://schemas.microsoft.com/office/drawing/2014/main" id="{BB561AA0-787D-4C94-993A-80329A9FF89C}"/>
              </a:ext>
            </a:extLst>
          </p:cNvPr>
          <p:cNvSpPr>
            <a:spLocks noGrp="1"/>
          </p:cNvSpPr>
          <p:nvPr>
            <p:ph idx="21" hasCustomPrompt="1"/>
          </p:nvPr>
        </p:nvSpPr>
        <p:spPr>
          <a:xfrm>
            <a:off x="8726621" y="3896140"/>
            <a:ext cx="1981067" cy="252212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30000"/>
              </a:lnSpc>
              <a:defRPr sz="14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055E2250-93A9-4406-98F8-B4CDC1BC4EC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7045275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932">
          <p15:clr>
            <a:srgbClr val="FBAE40"/>
          </p15:clr>
        </p15:guide>
        <p15:guide id="2" pos="6745">
          <p15:clr>
            <a:srgbClr val="FBAE40"/>
          </p15:clr>
        </p15:guide>
        <p15:guide id="3" orient="horz" pos="4043">
          <p15:clr>
            <a:srgbClr val="FBAE40"/>
          </p15:clr>
        </p15:guide>
        <p15:guide id="4" orient="horz" pos="2358">
          <p15:clr>
            <a:srgbClr val="FBAE40"/>
          </p15:clr>
        </p15:guide>
        <p15:guide id="5" pos="7336">
          <p15:clr>
            <a:srgbClr val="FBAE40"/>
          </p15:clr>
        </p15:guide>
        <p15:guide id="6" orient="horz" pos="2450">
          <p15:clr>
            <a:srgbClr val="FBAE40"/>
          </p15:clr>
        </p15:guide>
        <p15:guide id="7" orient="horz" pos="1306">
          <p15:clr>
            <a:srgbClr val="FBAE40"/>
          </p15:clr>
        </p15:guide>
      </p15:sldGuideLst>
    </p:ext>
  </p:extLst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mit acht Mitglied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94875-4DA7-4B89-B587-B27F5F6125B9}" type="datetimeyyyy">
              <a:rPr lang="de-CH" smtClean="0"/>
              <a:t>2026</a:t>
            </a:fld>
            <a:endParaRPr lang="de-CH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0" name="Textplatzhalter 2">
            <a:extLst>
              <a:ext uri="{FF2B5EF4-FFF2-40B4-BE49-F238E27FC236}">
                <a16:creationId xmlns:a16="http://schemas.microsoft.com/office/drawing/2014/main" id="{5578AA81-C437-4627-B968-9592A9319D1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631503" y="2255921"/>
            <a:ext cx="1440000" cy="124390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25000"/>
              </a:lnSpc>
              <a:defRPr sz="10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0C630BFD-331A-403A-85C7-C5A4F6E1DB9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61550" y="2312876"/>
            <a:ext cx="918000" cy="118695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8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8" name="Bildplatzhalter 4">
            <a:extLst>
              <a:ext uri="{FF2B5EF4-FFF2-40B4-BE49-F238E27FC236}">
                <a16:creationId xmlns:a16="http://schemas.microsoft.com/office/drawing/2014/main" id="{6FE4A297-A689-4F17-B110-A8313B7828E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171396" y="3999883"/>
            <a:ext cx="918000" cy="118695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8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19" name="Bildplatzhalter 4">
            <a:extLst>
              <a:ext uri="{FF2B5EF4-FFF2-40B4-BE49-F238E27FC236}">
                <a16:creationId xmlns:a16="http://schemas.microsoft.com/office/drawing/2014/main" id="{63DF1A88-47CB-427A-A6AD-78D69857AB83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366473" y="3999883"/>
            <a:ext cx="918000" cy="118695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8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0" name="Bildplatzhalter 4">
            <a:extLst>
              <a:ext uri="{FF2B5EF4-FFF2-40B4-BE49-F238E27FC236}">
                <a16:creationId xmlns:a16="http://schemas.microsoft.com/office/drawing/2014/main" id="{369F8622-2F51-4D3C-9804-C2FFE83A5E1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8976320" y="3999883"/>
            <a:ext cx="918000" cy="118695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8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1" name="Bildplatzhalter 4">
            <a:extLst>
              <a:ext uri="{FF2B5EF4-FFF2-40B4-BE49-F238E27FC236}">
                <a16:creationId xmlns:a16="http://schemas.microsoft.com/office/drawing/2014/main" id="{0100649A-3EE7-484F-8840-CA5DC19F8258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561550" y="3999883"/>
            <a:ext cx="918000" cy="118695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8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2" name="Bildplatzhalter 4">
            <a:extLst>
              <a:ext uri="{FF2B5EF4-FFF2-40B4-BE49-F238E27FC236}">
                <a16:creationId xmlns:a16="http://schemas.microsoft.com/office/drawing/2014/main" id="{B55120ED-FA62-41B3-BB93-49CF37C57C21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3366473" y="2312876"/>
            <a:ext cx="918000" cy="118695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8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3" name="Bildplatzhalter 4">
            <a:extLst>
              <a:ext uri="{FF2B5EF4-FFF2-40B4-BE49-F238E27FC236}">
                <a16:creationId xmlns:a16="http://schemas.microsoft.com/office/drawing/2014/main" id="{AA88392E-5D3C-4304-AE39-FB5387725E65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171396" y="2312876"/>
            <a:ext cx="918000" cy="118695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8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4" name="Bildplatzhalter 4">
            <a:extLst>
              <a:ext uri="{FF2B5EF4-FFF2-40B4-BE49-F238E27FC236}">
                <a16:creationId xmlns:a16="http://schemas.microsoft.com/office/drawing/2014/main" id="{A35F3718-65B4-4392-93CB-1CF751C7B276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8976320" y="2312876"/>
            <a:ext cx="918000" cy="118695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800"/>
            </a:lvl1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25" name="Textplatzhalter 2">
            <a:extLst>
              <a:ext uri="{FF2B5EF4-FFF2-40B4-BE49-F238E27FC236}">
                <a16:creationId xmlns:a16="http://schemas.microsoft.com/office/drawing/2014/main" id="{4B3219C0-DB30-4D57-9052-D99B39D1FEA1}"/>
              </a:ext>
            </a:extLst>
          </p:cNvPr>
          <p:cNvSpPr>
            <a:spLocks noGrp="1"/>
          </p:cNvSpPr>
          <p:nvPr>
            <p:ph idx="23" hasCustomPrompt="1"/>
          </p:nvPr>
        </p:nvSpPr>
        <p:spPr>
          <a:xfrm>
            <a:off x="4439226" y="2255921"/>
            <a:ext cx="1440000" cy="124390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25000"/>
              </a:lnSpc>
              <a:defRPr sz="10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26" name="Textplatzhalter 2">
            <a:extLst>
              <a:ext uri="{FF2B5EF4-FFF2-40B4-BE49-F238E27FC236}">
                <a16:creationId xmlns:a16="http://schemas.microsoft.com/office/drawing/2014/main" id="{C0BFAFCB-6FFE-4BCB-8D43-2D17548C34E7}"/>
              </a:ext>
            </a:extLst>
          </p:cNvPr>
          <p:cNvSpPr>
            <a:spLocks noGrp="1"/>
          </p:cNvSpPr>
          <p:nvPr>
            <p:ph idx="24" hasCustomPrompt="1"/>
          </p:nvPr>
        </p:nvSpPr>
        <p:spPr>
          <a:xfrm>
            <a:off x="7246949" y="2255921"/>
            <a:ext cx="1440000" cy="124390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25000"/>
              </a:lnSpc>
              <a:defRPr sz="10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27" name="Textplatzhalter 2">
            <a:extLst>
              <a:ext uri="{FF2B5EF4-FFF2-40B4-BE49-F238E27FC236}">
                <a16:creationId xmlns:a16="http://schemas.microsoft.com/office/drawing/2014/main" id="{E0E94DD1-78C7-4606-A63D-BCCE006B0846}"/>
              </a:ext>
            </a:extLst>
          </p:cNvPr>
          <p:cNvSpPr>
            <a:spLocks noGrp="1"/>
          </p:cNvSpPr>
          <p:nvPr>
            <p:ph idx="25" hasCustomPrompt="1"/>
          </p:nvPr>
        </p:nvSpPr>
        <p:spPr>
          <a:xfrm>
            <a:off x="10054671" y="2255921"/>
            <a:ext cx="1440000" cy="124390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25000"/>
              </a:lnSpc>
              <a:defRPr sz="10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28" name="Textplatzhalter 2">
            <a:extLst>
              <a:ext uri="{FF2B5EF4-FFF2-40B4-BE49-F238E27FC236}">
                <a16:creationId xmlns:a16="http://schemas.microsoft.com/office/drawing/2014/main" id="{EFA5D121-281D-4F3A-B67A-BC47F100DE3F}"/>
              </a:ext>
            </a:extLst>
          </p:cNvPr>
          <p:cNvSpPr>
            <a:spLocks noGrp="1"/>
          </p:cNvSpPr>
          <p:nvPr>
            <p:ph idx="26" hasCustomPrompt="1"/>
          </p:nvPr>
        </p:nvSpPr>
        <p:spPr>
          <a:xfrm>
            <a:off x="1631503" y="3963010"/>
            <a:ext cx="1440000" cy="124390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25000"/>
              </a:lnSpc>
              <a:defRPr sz="10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29" name="Textplatzhalter 2">
            <a:extLst>
              <a:ext uri="{FF2B5EF4-FFF2-40B4-BE49-F238E27FC236}">
                <a16:creationId xmlns:a16="http://schemas.microsoft.com/office/drawing/2014/main" id="{DAC7AD13-4CB1-40B6-8229-ECCE0AC38776}"/>
              </a:ext>
            </a:extLst>
          </p:cNvPr>
          <p:cNvSpPr>
            <a:spLocks noGrp="1"/>
          </p:cNvSpPr>
          <p:nvPr>
            <p:ph idx="27" hasCustomPrompt="1"/>
          </p:nvPr>
        </p:nvSpPr>
        <p:spPr>
          <a:xfrm>
            <a:off x="4439226" y="3963010"/>
            <a:ext cx="1440000" cy="124390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25000"/>
              </a:lnSpc>
              <a:defRPr sz="10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30" name="Textplatzhalter 2">
            <a:extLst>
              <a:ext uri="{FF2B5EF4-FFF2-40B4-BE49-F238E27FC236}">
                <a16:creationId xmlns:a16="http://schemas.microsoft.com/office/drawing/2014/main" id="{F1A1FE98-08A8-43BA-A037-3A7927960120}"/>
              </a:ext>
            </a:extLst>
          </p:cNvPr>
          <p:cNvSpPr>
            <a:spLocks noGrp="1"/>
          </p:cNvSpPr>
          <p:nvPr>
            <p:ph idx="28" hasCustomPrompt="1"/>
          </p:nvPr>
        </p:nvSpPr>
        <p:spPr>
          <a:xfrm>
            <a:off x="7246949" y="3963010"/>
            <a:ext cx="1440000" cy="124390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25000"/>
              </a:lnSpc>
              <a:defRPr sz="10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31" name="Textplatzhalter 2">
            <a:extLst>
              <a:ext uri="{FF2B5EF4-FFF2-40B4-BE49-F238E27FC236}">
                <a16:creationId xmlns:a16="http://schemas.microsoft.com/office/drawing/2014/main" id="{0130F7F6-3D75-4F98-A8F4-EFBA8E91ED85}"/>
              </a:ext>
            </a:extLst>
          </p:cNvPr>
          <p:cNvSpPr>
            <a:spLocks noGrp="1"/>
          </p:cNvSpPr>
          <p:nvPr>
            <p:ph idx="29" hasCustomPrompt="1"/>
          </p:nvPr>
        </p:nvSpPr>
        <p:spPr>
          <a:xfrm>
            <a:off x="10054671" y="3963010"/>
            <a:ext cx="1440000" cy="124390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>
              <a:lnSpc>
                <a:spcPct val="125000"/>
              </a:lnSpc>
              <a:defRPr sz="1000" spc="40" baseline="0"/>
            </a:lvl1pPr>
            <a:lvl2pPr>
              <a:lnSpc>
                <a:spcPct val="130000"/>
              </a:lnSpc>
              <a:buNone/>
              <a:defRPr sz="1400" spc="40" baseline="0"/>
            </a:lvl2pPr>
            <a:lvl3pPr>
              <a:lnSpc>
                <a:spcPct val="130000"/>
              </a:lnSpc>
              <a:defRPr sz="1400" spc="40" baseline="0"/>
            </a:lvl3pPr>
            <a:lvl4pPr>
              <a:lnSpc>
                <a:spcPct val="130000"/>
              </a:lnSpc>
              <a:defRPr sz="1400" spc="40" baseline="0"/>
            </a:lvl4pPr>
            <a:lvl5pPr>
              <a:lnSpc>
                <a:spcPct val="130000"/>
              </a:lnSpc>
              <a:defRPr sz="1400" spc="40" baseline="0"/>
            </a:lvl5pPr>
            <a:lvl6pPr>
              <a:lnSpc>
                <a:spcPct val="130000"/>
              </a:lnSpc>
              <a:defRPr sz="1400" spc="40" baseline="0"/>
            </a:lvl6pPr>
          </a:lstStyle>
          <a:p>
            <a:pPr lvl="0"/>
            <a:r>
              <a:rPr lang="de-CH" noProof="0"/>
              <a:t>Textmasterformat bearbeiten</a:t>
            </a:r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EFC918BB-DABB-42F8-B06F-81AD24E4E99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DE"/>
              <a:t>Titel hinzufügen.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99448225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932">
          <p15:clr>
            <a:srgbClr val="FBAE40"/>
          </p15:clr>
        </p15:guide>
        <p15:guide id="3" orient="horz" pos="4043">
          <p15:clr>
            <a:srgbClr val="FBAE40"/>
          </p15:clr>
        </p15:guide>
        <p15:guide id="4" orient="horz" pos="2358">
          <p15:clr>
            <a:srgbClr val="FBAE40"/>
          </p15:clr>
        </p15:guide>
        <p15:guide id="5" pos="7336">
          <p15:clr>
            <a:srgbClr val="FBAE40"/>
          </p15:clr>
        </p15:guide>
        <p15:guide id="6" orient="horz" pos="2450">
          <p15:clr>
            <a:srgbClr val="FBAE40"/>
          </p15:clr>
        </p15:guide>
        <p15:guide id="7" orient="horz" pos="1306">
          <p15:clr>
            <a:srgbClr val="FBAE40"/>
          </p15:clr>
        </p15:guide>
      </p15:sldGuideLst>
    </p:ext>
  </p:extLst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rt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/>
              <a:t>Titel hinzufügen.</a:t>
            </a:r>
          </a:p>
        </p:txBody>
      </p:sp>
      <p:sp>
        <p:nvSpPr>
          <p:cNvPr id="6" name="Datumsplatzhalt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D49F2-16E1-4A74-9E50-9FB6B6B9CAA4}" type="datetimeyyyy">
              <a:rPr lang="de-CH" smtClean="0"/>
              <a:t>2026</a:t>
            </a:fld>
            <a:endParaRPr lang="de-CH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16" name="Inhaltsplatzhalter 3">
            <a:extLst>
              <a:ext uri="{FF2B5EF4-FFF2-40B4-BE49-F238E27FC236}">
                <a16:creationId xmlns:a16="http://schemas.microsoft.com/office/drawing/2014/main" id="{224C8ED8-2724-43D9-B629-670917E36DA8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4657588" y="2238375"/>
            <a:ext cx="2880000" cy="1260000"/>
          </a:xfrm>
        </p:spPr>
        <p:txBody>
          <a:bodyPr tIns="864000"/>
          <a:lstStyle>
            <a:lvl1pPr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de-DE"/>
              <a:t>Logo einfügen  ↑</a:t>
            </a:r>
          </a:p>
        </p:txBody>
      </p:sp>
      <p:sp>
        <p:nvSpPr>
          <p:cNvPr id="15" name="Inhaltsplatzhalter 3">
            <a:extLst>
              <a:ext uri="{FF2B5EF4-FFF2-40B4-BE49-F238E27FC236}">
                <a16:creationId xmlns:a16="http://schemas.microsoft.com/office/drawing/2014/main" id="{1717B421-41C1-4A6B-90F7-CF61E0FDE942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7827688" y="2238375"/>
            <a:ext cx="2880000" cy="1260000"/>
          </a:xfrm>
        </p:spPr>
        <p:txBody>
          <a:bodyPr tIns="864000"/>
          <a:lstStyle>
            <a:lvl1pPr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de-DE"/>
              <a:t>Logo einfügen  ↑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93580659-36ED-4234-B5A1-CD00BD4FE26A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87488" y="2238375"/>
            <a:ext cx="2880000" cy="1260000"/>
          </a:xfrm>
        </p:spPr>
        <p:txBody>
          <a:bodyPr tIns="900000"/>
          <a:lstStyle>
            <a:lvl1pPr>
              <a:defRPr sz="1200">
                <a:solidFill>
                  <a:schemeClr val="tx2"/>
                </a:solidFill>
                <a:latin typeface="+mj-lt"/>
                <a:ea typeface="Segoe UI Symbol" panose="020B0502040204020203" pitchFamily="34" charset="0"/>
              </a:defRPr>
            </a:lvl1pPr>
          </a:lstStyle>
          <a:p>
            <a:pPr lvl="0"/>
            <a:r>
              <a:rPr lang="de-DE"/>
              <a:t>Logo einfügen  ↑</a:t>
            </a:r>
          </a:p>
          <a:p>
            <a:pPr lvl="0"/>
            <a:endParaRPr lang="de-DE"/>
          </a:p>
        </p:txBody>
      </p:sp>
      <p:sp>
        <p:nvSpPr>
          <p:cNvPr id="17" name="Inhaltsplatzhalter 3">
            <a:extLst>
              <a:ext uri="{FF2B5EF4-FFF2-40B4-BE49-F238E27FC236}">
                <a16:creationId xmlns:a16="http://schemas.microsoft.com/office/drawing/2014/main" id="{39A87105-EF9A-4156-88A6-10AB358E2DDC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4650827" y="3972911"/>
            <a:ext cx="2880000" cy="1260000"/>
          </a:xfrm>
        </p:spPr>
        <p:txBody>
          <a:bodyPr tIns="864000"/>
          <a:lstStyle>
            <a:lvl1pPr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de-DE"/>
              <a:t>Logo einfügen  ↑</a:t>
            </a:r>
          </a:p>
        </p:txBody>
      </p:sp>
      <p:sp>
        <p:nvSpPr>
          <p:cNvPr id="18" name="Inhaltsplatzhalter 3">
            <a:extLst>
              <a:ext uri="{FF2B5EF4-FFF2-40B4-BE49-F238E27FC236}">
                <a16:creationId xmlns:a16="http://schemas.microsoft.com/office/drawing/2014/main" id="{547DC7D8-C082-4D4E-B4D1-4F377A1F92DA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7820927" y="3972911"/>
            <a:ext cx="2880000" cy="1260000"/>
          </a:xfrm>
        </p:spPr>
        <p:txBody>
          <a:bodyPr tIns="864000"/>
          <a:lstStyle>
            <a:lvl1pPr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de-DE"/>
              <a:t>Logo einfügen  ↑</a:t>
            </a:r>
          </a:p>
        </p:txBody>
      </p:sp>
      <p:sp>
        <p:nvSpPr>
          <p:cNvPr id="19" name="Inhaltsplatzhalter 3">
            <a:extLst>
              <a:ext uri="{FF2B5EF4-FFF2-40B4-BE49-F238E27FC236}">
                <a16:creationId xmlns:a16="http://schemas.microsoft.com/office/drawing/2014/main" id="{866A87BE-453D-443B-A4F0-271A8A4826BB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1480727" y="3972911"/>
            <a:ext cx="2880000" cy="1260000"/>
          </a:xfrm>
        </p:spPr>
        <p:txBody>
          <a:bodyPr tIns="864000"/>
          <a:lstStyle>
            <a:lvl1pPr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de-DE"/>
              <a:t>Logo einfügen  ↑</a:t>
            </a:r>
          </a:p>
        </p:txBody>
      </p:sp>
    </p:spTree>
    <p:extLst>
      <p:ext uri="{BB962C8B-B14F-4D97-AF65-F5344CB8AC3E}">
        <p14:creationId xmlns:p14="http://schemas.microsoft.com/office/powerpoint/2010/main" val="19247588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410">
          <p15:clr>
            <a:srgbClr val="FBAE40"/>
          </p15:clr>
        </p15:guide>
        <p15:guide id="2" orient="horz" pos="4043">
          <p15:clr>
            <a:srgbClr val="FBAE40"/>
          </p15:clr>
        </p15:guide>
        <p15:guide id="3" pos="932">
          <p15:clr>
            <a:srgbClr val="FBAE40"/>
          </p15:clr>
        </p15:guide>
        <p15:guide id="4" pos="6745">
          <p15:clr>
            <a:srgbClr val="FBAE40"/>
          </p15:clr>
        </p15:guide>
        <p15:guide id="5" pos="7336">
          <p15:clr>
            <a:srgbClr val="FBAE40"/>
          </p15:clr>
        </p15:guide>
      </p15:sldGuideLst>
    </p:ext>
  </p:extLst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/>
              <a:t>Titel hinzufügen.</a:t>
            </a:r>
          </a:p>
        </p:txBody>
      </p:sp>
      <p:sp>
        <p:nvSpPr>
          <p:cNvPr id="6" name="Datumsplatzhalt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D49F2-16E1-4A74-9E50-9FB6B6B9CAA4}" type="datetimeyyyy">
              <a:rPr lang="de-CH" smtClean="0"/>
              <a:t>2026</a:t>
            </a:fld>
            <a:endParaRPr lang="de-CH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41825684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410">
          <p15:clr>
            <a:srgbClr val="FBAE40"/>
          </p15:clr>
        </p15:guide>
        <p15:guide id="2" orient="horz" pos="4043">
          <p15:clr>
            <a:srgbClr val="FBAE40"/>
          </p15:clr>
        </p15:guide>
        <p15:guide id="3" pos="932">
          <p15:clr>
            <a:srgbClr val="FBAE40"/>
          </p15:clr>
        </p15:guide>
        <p15:guide id="4" pos="6745">
          <p15:clr>
            <a:srgbClr val="FBAE40"/>
          </p15:clr>
        </p15:guide>
        <p15:guide id="5" pos="7336">
          <p15:clr>
            <a:srgbClr val="FBAE40"/>
          </p15:clr>
        </p15:guide>
      </p15:sldGuideLst>
    </p:ext>
  </p:extLst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9A677-42EB-4007-B205-C7501220950B}" type="datetimeyyyy">
              <a:rPr lang="de-CH" smtClean="0"/>
              <a:t>2026</a:t>
            </a:fld>
            <a:endParaRPr lang="de-CH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12681590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68">
          <p15:clr>
            <a:srgbClr val="FBAE40"/>
          </p15:clr>
        </p15:guide>
        <p15:guide id="2" orient="horz" pos="4040">
          <p15:clr>
            <a:srgbClr val="FBAE40"/>
          </p15:clr>
        </p15:guide>
        <p15:guide id="3" pos="7336">
          <p15:clr>
            <a:srgbClr val="FBAE40"/>
          </p15:clr>
        </p15:guide>
        <p15:guide id="4" pos="345">
          <p15:clr>
            <a:srgbClr val="FBAE40"/>
          </p15:clr>
        </p15:guide>
      </p15:sldGuideLst>
    </p:ext>
  </p:extLst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chlussfolie SBB (Logo weiss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umsplatzhalt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57058-9CCA-4EAA-8D6E-1E10DBF3C026}" type="datetimeyyyy">
              <a:rPr lang="de-CH" smtClean="0"/>
              <a:t>2026</a:t>
            </a:fld>
            <a:endParaRPr lang="de-CH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9" name="Bildplatzhalter 4">
            <a:extLst>
              <a:ext uri="{FF2B5EF4-FFF2-40B4-BE49-F238E27FC236}">
                <a16:creationId xmlns:a16="http://schemas.microsoft.com/office/drawing/2014/main" id="{48112DF6-4098-4F29-A03A-A435585B411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2880000" anchor="ctr"/>
          <a:lstStyle>
            <a:lvl1pPr algn="ctr">
              <a:defRPr sz="1200"/>
            </a:lvl1pPr>
          </a:lstStyle>
          <a:p>
            <a:r>
              <a:rPr lang="de-CH"/>
              <a:t>Bild durch «</a:t>
            </a:r>
            <a:r>
              <a:rPr lang="de-CH" err="1"/>
              <a:t>drag</a:t>
            </a:r>
            <a:r>
              <a:rPr lang="de-CH"/>
              <a:t> and </a:t>
            </a:r>
            <a:r>
              <a:rPr lang="de-CH" err="1"/>
              <a:t>drop</a:t>
            </a:r>
            <a:r>
              <a:rPr lang="de-CH"/>
              <a:t>» in den Platzhalter ziehen.</a:t>
            </a:r>
            <a:br>
              <a:rPr lang="de-CH"/>
            </a:br>
            <a:r>
              <a:rPr lang="de-CH"/>
              <a:t>Bild gegebenenfalls in den Hintergrund stellen.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50862" y="2242616"/>
            <a:ext cx="11090276" cy="2162524"/>
          </a:xfrm>
        </p:spPr>
        <p:txBody>
          <a:bodyPr anchor="ctr"/>
          <a:lstStyle>
            <a:lvl1pPr algn="ctr">
              <a:lnSpc>
                <a:spcPct val="92000"/>
              </a:lnSpc>
              <a:defRPr sz="8400" spc="180" baseline="0">
                <a:solidFill>
                  <a:schemeClr val="bg1"/>
                </a:solidFill>
              </a:defRPr>
            </a:lvl1pPr>
          </a:lstStyle>
          <a:p>
            <a:r>
              <a:rPr lang="de-CH"/>
              <a:t>Text hinzufügen.</a:t>
            </a:r>
          </a:p>
        </p:txBody>
      </p:sp>
      <p:sp>
        <p:nvSpPr>
          <p:cNvPr id="10" name="Textplatzhalter 11">
            <a:extLst>
              <a:ext uri="{FF2B5EF4-FFF2-40B4-BE49-F238E27FC236}">
                <a16:creationId xmlns:a16="http://schemas.microsoft.com/office/drawing/2014/main" id="{D697C572-0C30-42E1-8099-4434D27642A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906000" y="288130"/>
            <a:ext cx="1738313" cy="195263"/>
          </a:xfrm>
          <a:blipFill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 sz="100">
                <a:noFill/>
              </a:defRPr>
            </a:lvl1pPr>
            <a:lvl2pPr>
              <a:defRPr sz="100">
                <a:noFill/>
              </a:defRPr>
            </a:lvl2pPr>
            <a:lvl3pPr>
              <a:defRPr sz="100">
                <a:noFill/>
              </a:defRPr>
            </a:lvl3pPr>
            <a:lvl4pPr>
              <a:defRPr sz="100">
                <a:noFill/>
              </a:defRPr>
            </a:lvl4pPr>
            <a:lvl5pPr>
              <a:defRPr sz="100">
                <a:noFill/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11747286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45">
          <p15:clr>
            <a:srgbClr val="FBAE40"/>
          </p15:clr>
        </p15:guide>
        <p15:guide id="2" pos="7336">
          <p15:clr>
            <a:srgbClr val="FBAE40"/>
          </p15:clr>
        </p15:guide>
      </p15:sldGuideLst>
    </p:ext>
  </p:extLst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chlussfolie SBB (Logo schwarz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umsplatzhalt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57058-9CCA-4EAA-8D6E-1E10DBF3C026}" type="datetimeyyyy">
              <a:rPr lang="de-CH" smtClean="0"/>
              <a:t>2026</a:t>
            </a:fld>
            <a:endParaRPr lang="de-CH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9" name="Bildplatzhalter 4">
            <a:extLst>
              <a:ext uri="{FF2B5EF4-FFF2-40B4-BE49-F238E27FC236}">
                <a16:creationId xmlns:a16="http://schemas.microsoft.com/office/drawing/2014/main" id="{48112DF6-4098-4F29-A03A-A435585B411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2880000" anchor="ctr"/>
          <a:lstStyle>
            <a:lvl1pPr algn="ctr">
              <a:defRPr sz="1200"/>
            </a:lvl1pPr>
          </a:lstStyle>
          <a:p>
            <a:r>
              <a:rPr lang="de-CH"/>
              <a:t>Bild durch «</a:t>
            </a:r>
            <a:r>
              <a:rPr lang="de-CH" err="1"/>
              <a:t>drag</a:t>
            </a:r>
            <a:r>
              <a:rPr lang="de-CH"/>
              <a:t> and </a:t>
            </a:r>
            <a:r>
              <a:rPr lang="de-CH" err="1"/>
              <a:t>drop</a:t>
            </a:r>
            <a:r>
              <a:rPr lang="de-CH"/>
              <a:t>» in den Platzhalter ziehen.</a:t>
            </a:r>
            <a:br>
              <a:rPr lang="de-CH"/>
            </a:br>
            <a:r>
              <a:rPr lang="de-CH"/>
              <a:t>Bild gegebenenfalls in den Hintergrund stellen.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50862" y="2242616"/>
            <a:ext cx="11090276" cy="2162524"/>
          </a:xfrm>
        </p:spPr>
        <p:txBody>
          <a:bodyPr anchor="ctr"/>
          <a:lstStyle>
            <a:lvl1pPr algn="ctr">
              <a:lnSpc>
                <a:spcPct val="92000"/>
              </a:lnSpc>
              <a:defRPr sz="8400" spc="180" baseline="0">
                <a:solidFill>
                  <a:schemeClr val="bg1"/>
                </a:solidFill>
              </a:defRPr>
            </a:lvl1pPr>
          </a:lstStyle>
          <a:p>
            <a:r>
              <a:rPr lang="de-CH"/>
              <a:t>Text hinzufügen.</a:t>
            </a:r>
          </a:p>
        </p:txBody>
      </p:sp>
      <p:sp>
        <p:nvSpPr>
          <p:cNvPr id="11" name="Textplatzhalter 11">
            <a:extLst>
              <a:ext uri="{FF2B5EF4-FFF2-40B4-BE49-F238E27FC236}">
                <a16:creationId xmlns:a16="http://schemas.microsoft.com/office/drawing/2014/main" id="{9E92CD1E-D16D-41A3-8E3B-BE988C7E3B1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906000" y="288130"/>
            <a:ext cx="1738313" cy="195263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>
              <a:defRPr sz="100">
                <a:noFill/>
              </a:defRPr>
            </a:lvl1pPr>
            <a:lvl2pPr>
              <a:defRPr sz="100">
                <a:noFill/>
              </a:defRPr>
            </a:lvl2pPr>
            <a:lvl3pPr>
              <a:defRPr sz="100">
                <a:noFill/>
              </a:defRPr>
            </a:lvl3pPr>
            <a:lvl4pPr>
              <a:defRPr sz="100">
                <a:noFill/>
              </a:defRPr>
            </a:lvl4pPr>
            <a:lvl5pPr>
              <a:defRPr sz="100">
                <a:noFill/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8246042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45">
          <p15:clr>
            <a:srgbClr val="FBAE40"/>
          </p15:clr>
        </p15:guide>
        <p15:guide id="2" pos="7336">
          <p15:clr>
            <a:srgbClr val="FBAE40"/>
          </p15:clr>
        </p15:guide>
      </p15:sldGuideLst>
    </p:ext>
  </p:extLst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chlussfolie Cargo (Logo weiss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umsplatzhalt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57058-9CCA-4EAA-8D6E-1E10DBF3C026}" type="datetimeyyyy">
              <a:rPr lang="de-CH" smtClean="0"/>
              <a:t>2026</a:t>
            </a:fld>
            <a:endParaRPr lang="de-CH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9" name="Bildplatzhalter 4">
            <a:extLst>
              <a:ext uri="{FF2B5EF4-FFF2-40B4-BE49-F238E27FC236}">
                <a16:creationId xmlns:a16="http://schemas.microsoft.com/office/drawing/2014/main" id="{48112DF6-4098-4F29-A03A-A435585B411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2880000" anchor="ctr"/>
          <a:lstStyle>
            <a:lvl1pPr algn="ctr">
              <a:defRPr sz="1200"/>
            </a:lvl1pPr>
          </a:lstStyle>
          <a:p>
            <a:r>
              <a:rPr lang="de-CH"/>
              <a:t>Bild durch «</a:t>
            </a:r>
            <a:r>
              <a:rPr lang="de-CH" err="1"/>
              <a:t>drag</a:t>
            </a:r>
            <a:r>
              <a:rPr lang="de-CH"/>
              <a:t> and </a:t>
            </a:r>
            <a:r>
              <a:rPr lang="de-CH" err="1"/>
              <a:t>drop</a:t>
            </a:r>
            <a:r>
              <a:rPr lang="de-CH"/>
              <a:t>» in den Platzhalter ziehen.</a:t>
            </a:r>
            <a:br>
              <a:rPr lang="de-CH"/>
            </a:br>
            <a:r>
              <a:rPr lang="de-CH"/>
              <a:t>Bild gegebenenfalls in den Hintergrund stellen.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50862" y="2242616"/>
            <a:ext cx="11090276" cy="2162524"/>
          </a:xfrm>
        </p:spPr>
        <p:txBody>
          <a:bodyPr anchor="ctr"/>
          <a:lstStyle>
            <a:lvl1pPr algn="ctr">
              <a:lnSpc>
                <a:spcPct val="92000"/>
              </a:lnSpc>
              <a:defRPr sz="8400" spc="180" baseline="0">
                <a:solidFill>
                  <a:schemeClr val="bg1"/>
                </a:solidFill>
              </a:defRPr>
            </a:lvl1pPr>
          </a:lstStyle>
          <a:p>
            <a:r>
              <a:rPr lang="de-CH"/>
              <a:t>Text hinzufügen.</a:t>
            </a:r>
          </a:p>
        </p:txBody>
      </p:sp>
      <p:sp>
        <p:nvSpPr>
          <p:cNvPr id="10" name="Textplatzhalter 11">
            <a:extLst>
              <a:ext uri="{FF2B5EF4-FFF2-40B4-BE49-F238E27FC236}">
                <a16:creationId xmlns:a16="http://schemas.microsoft.com/office/drawing/2014/main" id="{92300117-97DA-4BC5-B68D-05ED07097A6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366125" y="292895"/>
            <a:ext cx="2281561" cy="194344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>
              <a:defRPr sz="100">
                <a:noFill/>
              </a:defRPr>
            </a:lvl1pPr>
            <a:lvl2pPr>
              <a:defRPr sz="100">
                <a:noFill/>
              </a:defRPr>
            </a:lvl2pPr>
            <a:lvl3pPr>
              <a:defRPr sz="100">
                <a:noFill/>
              </a:defRPr>
            </a:lvl3pPr>
            <a:lvl4pPr>
              <a:defRPr sz="100">
                <a:noFill/>
              </a:defRPr>
            </a:lvl4pPr>
            <a:lvl5pPr>
              <a:defRPr sz="100">
                <a:noFill/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19825848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45">
          <p15:clr>
            <a:srgbClr val="FBAE40"/>
          </p15:clr>
        </p15:guide>
        <p15:guide id="2" pos="7336">
          <p15:clr>
            <a:srgbClr val="FBAE40"/>
          </p15:clr>
        </p15:guide>
      </p15:sldGuideLst>
    </p:ext>
  </p:extLst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chlussfolie Cargo (Logo schwarz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umsplatzhalt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57058-9CCA-4EAA-8D6E-1E10DBF3C026}" type="datetimeyyyy">
              <a:rPr lang="de-CH" smtClean="0"/>
              <a:t>2026</a:t>
            </a:fld>
            <a:endParaRPr lang="de-CH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9" name="Bildplatzhalter 4">
            <a:extLst>
              <a:ext uri="{FF2B5EF4-FFF2-40B4-BE49-F238E27FC236}">
                <a16:creationId xmlns:a16="http://schemas.microsoft.com/office/drawing/2014/main" id="{48112DF6-4098-4F29-A03A-A435585B411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2880000" anchor="ctr"/>
          <a:lstStyle>
            <a:lvl1pPr algn="ctr">
              <a:defRPr sz="1200"/>
            </a:lvl1pPr>
          </a:lstStyle>
          <a:p>
            <a:r>
              <a:rPr lang="de-CH"/>
              <a:t>Bild durch «</a:t>
            </a:r>
            <a:r>
              <a:rPr lang="de-CH" err="1"/>
              <a:t>drag</a:t>
            </a:r>
            <a:r>
              <a:rPr lang="de-CH"/>
              <a:t> and </a:t>
            </a:r>
            <a:r>
              <a:rPr lang="de-CH" err="1"/>
              <a:t>drop</a:t>
            </a:r>
            <a:r>
              <a:rPr lang="de-CH"/>
              <a:t>» in den Platzhalter ziehen.</a:t>
            </a:r>
            <a:br>
              <a:rPr lang="de-CH"/>
            </a:br>
            <a:r>
              <a:rPr lang="de-CH"/>
              <a:t>Bild gegebenenfalls in den Hintergrund stellen.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50862" y="2242616"/>
            <a:ext cx="11090276" cy="2162524"/>
          </a:xfrm>
        </p:spPr>
        <p:txBody>
          <a:bodyPr anchor="ctr"/>
          <a:lstStyle>
            <a:lvl1pPr algn="ctr">
              <a:lnSpc>
                <a:spcPct val="92000"/>
              </a:lnSpc>
              <a:defRPr sz="8400" spc="180" baseline="0">
                <a:solidFill>
                  <a:schemeClr val="bg1"/>
                </a:solidFill>
              </a:defRPr>
            </a:lvl1pPr>
          </a:lstStyle>
          <a:p>
            <a:r>
              <a:rPr lang="de-CH"/>
              <a:t>Text hinzufügen.</a:t>
            </a:r>
          </a:p>
        </p:txBody>
      </p:sp>
      <p:sp>
        <p:nvSpPr>
          <p:cNvPr id="10" name="Textplatzhalter 11">
            <a:extLst>
              <a:ext uri="{FF2B5EF4-FFF2-40B4-BE49-F238E27FC236}">
                <a16:creationId xmlns:a16="http://schemas.microsoft.com/office/drawing/2014/main" id="{01309523-3546-4A6B-BA61-7A6E63A78BA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366125" y="292895"/>
            <a:ext cx="2281561" cy="194344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>
              <a:defRPr sz="100">
                <a:noFill/>
              </a:defRPr>
            </a:lvl1pPr>
            <a:lvl2pPr>
              <a:defRPr sz="100">
                <a:noFill/>
              </a:defRPr>
            </a:lvl2pPr>
            <a:lvl3pPr>
              <a:defRPr sz="100">
                <a:noFill/>
              </a:defRPr>
            </a:lvl3pPr>
            <a:lvl4pPr>
              <a:defRPr sz="100">
                <a:noFill/>
              </a:defRPr>
            </a:lvl4pPr>
            <a:lvl5pPr>
              <a:defRPr sz="100">
                <a:noFill/>
              </a:defRPr>
            </a:lvl5pPr>
          </a:lstStyle>
          <a:p>
            <a:pPr lvl="0"/>
            <a:r>
              <a:rPr lang="de-DE"/>
              <a:t> 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19459284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45">
          <p15:clr>
            <a:srgbClr val="FBAE40"/>
          </p15:clr>
        </p15:guide>
        <p15:guide id="2" pos="7336">
          <p15:clr>
            <a:srgbClr val="FBAE40"/>
          </p15:clr>
        </p15:guide>
      </p15:sldGuideLst>
    </p:ext>
  </p:extLst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el, Text und Objek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dirty="0"/>
              <a:t>Die Objektfolie. </a:t>
            </a:r>
            <a:br>
              <a:rPr lang="de-CH" dirty="0"/>
            </a:br>
            <a:r>
              <a:rPr lang="de-CH" dirty="0"/>
              <a:t>Titel bitte maximal zweizeilig.</a:t>
            </a:r>
            <a:endParaRPr lang="de-CH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 noProof="0"/>
              <a:t>stat@sbb.ch 20.03.18</a:t>
            </a:r>
            <a:endParaRPr lang="de-CH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15662-413A-4888-B9BC-797CDE14544F}" type="slidenum">
              <a:rPr lang="de-CH" noProof="0" smtClean="0"/>
              <a:t>‹Nr.›</a:t>
            </a:fld>
            <a:endParaRPr lang="de-CH" noProof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007533" y="1656000"/>
            <a:ext cx="10752667" cy="720799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/>
            </a:lvl1pPr>
            <a:lvl2pPr marL="288000" indent="0">
              <a:buNone/>
              <a:defRPr/>
            </a:lvl2pPr>
          </a:lstStyle>
          <a:p>
            <a:pPr lvl="0"/>
            <a:r>
              <a:rPr lang="de-DE" noProof="0"/>
              <a:t>Textmasterformat bearbeiten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1007533" y="2451600"/>
            <a:ext cx="10752667" cy="3528016"/>
          </a:xfrm>
        </p:spPr>
        <p:txBody>
          <a:bodyPr>
            <a:noAutofit/>
          </a:bodyPr>
          <a:lstStyle/>
          <a:p>
            <a:pPr lvl="0"/>
            <a:r>
              <a:rPr lang="de-DE" noProof="0"/>
              <a:t>Textmasterformat bearbeiten</a:t>
            </a:r>
          </a:p>
          <a:p>
            <a:pPr lvl="1"/>
            <a:r>
              <a:rPr lang="de-DE" noProof="0"/>
              <a:t>Zweite Ebene</a:t>
            </a:r>
          </a:p>
          <a:p>
            <a:pPr lvl="2"/>
            <a:r>
              <a:rPr lang="de-DE" noProof="0"/>
              <a:t>Dritte Ebene</a:t>
            </a:r>
          </a:p>
          <a:p>
            <a:pPr lvl="3"/>
            <a:r>
              <a:rPr lang="de-DE" noProof="0"/>
              <a:t>Vierte Ebene</a:t>
            </a:r>
          </a:p>
          <a:p>
            <a:pPr lvl="4"/>
            <a:r>
              <a:rPr lang="de-DE" noProof="0"/>
              <a:t>Fünfte Ebene</a:t>
            </a:r>
            <a:endParaRPr lang="de-CH" noProof="0"/>
          </a:p>
        </p:txBody>
      </p:sp>
    </p:spTree>
    <p:extLst>
      <p:ext uri="{BB962C8B-B14F-4D97-AF65-F5344CB8AC3E}">
        <p14:creationId xmlns:p14="http://schemas.microsoft.com/office/powerpoint/2010/main" val="4082312837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re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007533" y="692150"/>
            <a:ext cx="10752667" cy="738664"/>
          </a:xfrm>
          <a:prstGeom prst="rect">
            <a:avLst/>
          </a:prstGeom>
        </p:spPr>
        <p:txBody>
          <a:bodyPr wrap="square"/>
          <a:lstStyle>
            <a:lvl1pPr>
              <a:defRPr baseline="0"/>
            </a:lvl1pPr>
          </a:lstStyle>
          <a:p>
            <a:r>
              <a:rPr lang="fr-CH" noProof="0" dirty="0"/>
              <a:t>Diapositive texte.</a:t>
            </a:r>
            <a:br>
              <a:rPr lang="fr-CH" noProof="0" dirty="0"/>
            </a:br>
            <a:r>
              <a:rPr lang="fr-CH" noProof="0" dirty="0"/>
              <a:t>Titre sur deux lignes au maximum.</a:t>
            </a: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0" y="6618258"/>
            <a:ext cx="5280587" cy="123111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 algn="r">
              <a:defRPr sz="600">
                <a:solidFill>
                  <a:srgbClr val="000000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fr-CH" noProof="0" dirty="0"/>
              <a:t>CFF • Division • Unité ou service • JJ.MM.AAAA</a:t>
            </a: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62365" y="6618258"/>
            <a:ext cx="397835" cy="123111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 algn="r">
              <a:defRPr sz="600" b="1">
                <a:solidFill>
                  <a:srgbClr val="000000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5E115662-413A-4888-B9BC-797CDE14544F}" type="slidenum">
              <a:rPr lang="fr-CH" noProof="0" smtClean="0"/>
              <a:pPr/>
              <a:t>‹Nr.›</a:t>
            </a:fld>
            <a:endParaRPr lang="fr-CH" noProof="0" dirty="0"/>
          </a:p>
        </p:txBody>
      </p:sp>
      <p:sp>
        <p:nvSpPr>
          <p:cNvPr id="4" name="Textplatzhalter 3"/>
          <p:cNvSpPr>
            <a:spLocks noGrp="1"/>
          </p:cNvSpPr>
          <p:nvPr>
            <p:ph type="body" sz="quarter" idx="10" hasCustomPrompt="1"/>
          </p:nvPr>
        </p:nvSpPr>
        <p:spPr>
          <a:xfrm>
            <a:off x="1007533" y="1656000"/>
            <a:ext cx="10752667" cy="486720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fr-CH" noProof="0" dirty="0"/>
              <a:t>Cliquer ici pour insérer un texte</a:t>
            </a:r>
          </a:p>
          <a:p>
            <a:pPr lvl="1"/>
            <a:r>
              <a:rPr lang="fr-CH" noProof="0" dirty="0"/>
              <a:t>2ème niveau</a:t>
            </a:r>
          </a:p>
          <a:p>
            <a:pPr lvl="2"/>
            <a:r>
              <a:rPr lang="fr-CH" noProof="0" dirty="0"/>
              <a:t>3ème niveau</a:t>
            </a:r>
          </a:p>
          <a:p>
            <a:pPr lvl="3"/>
            <a:r>
              <a:rPr lang="fr-CH" noProof="0" dirty="0"/>
              <a:t>4ème niveau</a:t>
            </a:r>
          </a:p>
          <a:p>
            <a:pPr lvl="4"/>
            <a:r>
              <a:rPr lang="fr-CH" noProof="0" dirty="0"/>
              <a:t>5ème niveau</a:t>
            </a:r>
          </a:p>
        </p:txBody>
      </p:sp>
    </p:spTree>
    <p:extLst>
      <p:ext uri="{BB962C8B-B14F-4D97-AF65-F5344CB8AC3E}">
        <p14:creationId xmlns:p14="http://schemas.microsoft.com/office/powerpoint/2010/main" val="3135137210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il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 hidden="1"/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366999299"/>
              </p:ext>
            </p:extLst>
          </p:nvPr>
        </p:nvGraphicFramePr>
        <p:xfrm>
          <a:off x="2119" y="1589"/>
          <a:ext cx="2116" cy="1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Folie" r:id="rId3" imgW="270" imgH="270" progId="TCLayout.ActiveDocument.1">
                  <p:embed/>
                </p:oleObj>
              </mc:Choice>
              <mc:Fallback>
                <p:oleObj name="think-cell Folie" r:id="rId3" imgW="270" imgH="270" progId="TCLayout.ActiveDocument.1">
                  <p:embed/>
                  <p:pic>
                    <p:nvPicPr>
                      <p:cNvPr id="2" name="Objekt 1" hidden="1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9" y="1589"/>
                        <a:ext cx="2116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442719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oleObject" Target="../embeddings/oleObject1.bin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ags" Target="../tags/tag1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emf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8.xml"/><Relationship Id="rId18" Type="http://schemas.openxmlformats.org/officeDocument/2006/relationships/slideLayout" Target="../slideLayouts/slideLayout33.xml"/><Relationship Id="rId26" Type="http://schemas.openxmlformats.org/officeDocument/2006/relationships/slideLayout" Target="../slideLayouts/slideLayout41.xml"/><Relationship Id="rId3" Type="http://schemas.openxmlformats.org/officeDocument/2006/relationships/slideLayout" Target="../slideLayouts/slideLayout18.xml"/><Relationship Id="rId21" Type="http://schemas.openxmlformats.org/officeDocument/2006/relationships/slideLayout" Target="../slideLayouts/slideLayout36.xml"/><Relationship Id="rId34" Type="http://schemas.openxmlformats.org/officeDocument/2006/relationships/slideLayout" Target="../slideLayouts/slideLayout49.xml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17" Type="http://schemas.openxmlformats.org/officeDocument/2006/relationships/slideLayout" Target="../slideLayouts/slideLayout32.xml"/><Relationship Id="rId25" Type="http://schemas.openxmlformats.org/officeDocument/2006/relationships/slideLayout" Target="../slideLayouts/slideLayout40.xml"/><Relationship Id="rId33" Type="http://schemas.openxmlformats.org/officeDocument/2006/relationships/slideLayout" Target="../slideLayouts/slideLayout48.xml"/><Relationship Id="rId38" Type="http://schemas.openxmlformats.org/officeDocument/2006/relationships/image" Target="../media/image10.emf"/><Relationship Id="rId2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31.xml"/><Relationship Id="rId20" Type="http://schemas.openxmlformats.org/officeDocument/2006/relationships/slideLayout" Target="../slideLayouts/slideLayout35.xml"/><Relationship Id="rId29" Type="http://schemas.openxmlformats.org/officeDocument/2006/relationships/slideLayout" Target="../slideLayouts/slideLayout44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24" Type="http://schemas.openxmlformats.org/officeDocument/2006/relationships/slideLayout" Target="../slideLayouts/slideLayout39.xml"/><Relationship Id="rId32" Type="http://schemas.openxmlformats.org/officeDocument/2006/relationships/slideLayout" Target="../slideLayouts/slideLayout47.xml"/><Relationship Id="rId37" Type="http://schemas.openxmlformats.org/officeDocument/2006/relationships/image" Target="../media/image9.emf"/><Relationship Id="rId5" Type="http://schemas.openxmlformats.org/officeDocument/2006/relationships/slideLayout" Target="../slideLayouts/slideLayout20.xml"/><Relationship Id="rId15" Type="http://schemas.openxmlformats.org/officeDocument/2006/relationships/slideLayout" Target="../slideLayouts/slideLayout30.xml"/><Relationship Id="rId23" Type="http://schemas.openxmlformats.org/officeDocument/2006/relationships/slideLayout" Target="../slideLayouts/slideLayout38.xml"/><Relationship Id="rId28" Type="http://schemas.openxmlformats.org/officeDocument/2006/relationships/slideLayout" Target="../slideLayouts/slideLayout43.xml"/><Relationship Id="rId36" Type="http://schemas.openxmlformats.org/officeDocument/2006/relationships/theme" Target="../theme/theme2.xml"/><Relationship Id="rId10" Type="http://schemas.openxmlformats.org/officeDocument/2006/relationships/slideLayout" Target="../slideLayouts/slideLayout25.xml"/><Relationship Id="rId19" Type="http://schemas.openxmlformats.org/officeDocument/2006/relationships/slideLayout" Target="../slideLayouts/slideLayout34.xml"/><Relationship Id="rId31" Type="http://schemas.openxmlformats.org/officeDocument/2006/relationships/slideLayout" Target="../slideLayouts/slideLayout46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4" Type="http://schemas.openxmlformats.org/officeDocument/2006/relationships/slideLayout" Target="../slideLayouts/slideLayout29.xml"/><Relationship Id="rId22" Type="http://schemas.openxmlformats.org/officeDocument/2006/relationships/slideLayout" Target="../slideLayouts/slideLayout37.xml"/><Relationship Id="rId27" Type="http://schemas.openxmlformats.org/officeDocument/2006/relationships/slideLayout" Target="../slideLayouts/slideLayout42.xml"/><Relationship Id="rId30" Type="http://schemas.openxmlformats.org/officeDocument/2006/relationships/slideLayout" Target="../slideLayouts/slideLayout45.xml"/><Relationship Id="rId35" Type="http://schemas.openxmlformats.org/officeDocument/2006/relationships/slideLayout" Target="../slideLayouts/slideLayout5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8.xml"/><Relationship Id="rId13" Type="http://schemas.openxmlformats.org/officeDocument/2006/relationships/slideLayout" Target="../slideLayouts/slideLayout63.xml"/><Relationship Id="rId18" Type="http://schemas.openxmlformats.org/officeDocument/2006/relationships/slideLayout" Target="../slideLayouts/slideLayout68.xml"/><Relationship Id="rId26" Type="http://schemas.openxmlformats.org/officeDocument/2006/relationships/slideLayout" Target="../slideLayouts/slideLayout76.xml"/><Relationship Id="rId39" Type="http://schemas.openxmlformats.org/officeDocument/2006/relationships/image" Target="../media/image10.emf"/><Relationship Id="rId3" Type="http://schemas.openxmlformats.org/officeDocument/2006/relationships/slideLayout" Target="../slideLayouts/slideLayout53.xml"/><Relationship Id="rId21" Type="http://schemas.openxmlformats.org/officeDocument/2006/relationships/slideLayout" Target="../slideLayouts/slideLayout71.xml"/><Relationship Id="rId34" Type="http://schemas.openxmlformats.org/officeDocument/2006/relationships/slideLayout" Target="../slideLayouts/slideLayout84.xml"/><Relationship Id="rId7" Type="http://schemas.openxmlformats.org/officeDocument/2006/relationships/slideLayout" Target="../slideLayouts/slideLayout57.xml"/><Relationship Id="rId12" Type="http://schemas.openxmlformats.org/officeDocument/2006/relationships/slideLayout" Target="../slideLayouts/slideLayout62.xml"/><Relationship Id="rId17" Type="http://schemas.openxmlformats.org/officeDocument/2006/relationships/slideLayout" Target="../slideLayouts/slideLayout67.xml"/><Relationship Id="rId25" Type="http://schemas.openxmlformats.org/officeDocument/2006/relationships/slideLayout" Target="../slideLayouts/slideLayout75.xml"/><Relationship Id="rId33" Type="http://schemas.openxmlformats.org/officeDocument/2006/relationships/slideLayout" Target="../slideLayouts/slideLayout83.xml"/><Relationship Id="rId38" Type="http://schemas.openxmlformats.org/officeDocument/2006/relationships/image" Target="../media/image9.emf"/><Relationship Id="rId2" Type="http://schemas.openxmlformats.org/officeDocument/2006/relationships/slideLayout" Target="../slideLayouts/slideLayout52.xml"/><Relationship Id="rId16" Type="http://schemas.openxmlformats.org/officeDocument/2006/relationships/slideLayout" Target="../slideLayouts/slideLayout66.xml"/><Relationship Id="rId20" Type="http://schemas.openxmlformats.org/officeDocument/2006/relationships/slideLayout" Target="../slideLayouts/slideLayout70.xml"/><Relationship Id="rId29" Type="http://schemas.openxmlformats.org/officeDocument/2006/relationships/slideLayout" Target="../slideLayouts/slideLayout79.xml"/><Relationship Id="rId1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6.xml"/><Relationship Id="rId11" Type="http://schemas.openxmlformats.org/officeDocument/2006/relationships/slideLayout" Target="../slideLayouts/slideLayout61.xml"/><Relationship Id="rId24" Type="http://schemas.openxmlformats.org/officeDocument/2006/relationships/slideLayout" Target="../slideLayouts/slideLayout74.xml"/><Relationship Id="rId32" Type="http://schemas.openxmlformats.org/officeDocument/2006/relationships/slideLayout" Target="../slideLayouts/slideLayout82.xml"/><Relationship Id="rId37" Type="http://schemas.openxmlformats.org/officeDocument/2006/relationships/theme" Target="../theme/theme3.xml"/><Relationship Id="rId5" Type="http://schemas.openxmlformats.org/officeDocument/2006/relationships/slideLayout" Target="../slideLayouts/slideLayout55.xml"/><Relationship Id="rId15" Type="http://schemas.openxmlformats.org/officeDocument/2006/relationships/slideLayout" Target="../slideLayouts/slideLayout65.xml"/><Relationship Id="rId23" Type="http://schemas.openxmlformats.org/officeDocument/2006/relationships/slideLayout" Target="../slideLayouts/slideLayout73.xml"/><Relationship Id="rId28" Type="http://schemas.openxmlformats.org/officeDocument/2006/relationships/slideLayout" Target="../slideLayouts/slideLayout78.xml"/><Relationship Id="rId36" Type="http://schemas.openxmlformats.org/officeDocument/2006/relationships/slideLayout" Target="../slideLayouts/slideLayout86.xml"/><Relationship Id="rId10" Type="http://schemas.openxmlformats.org/officeDocument/2006/relationships/slideLayout" Target="../slideLayouts/slideLayout60.xml"/><Relationship Id="rId19" Type="http://schemas.openxmlformats.org/officeDocument/2006/relationships/slideLayout" Target="../slideLayouts/slideLayout69.xml"/><Relationship Id="rId31" Type="http://schemas.openxmlformats.org/officeDocument/2006/relationships/slideLayout" Target="../slideLayouts/slideLayout81.xml"/><Relationship Id="rId4" Type="http://schemas.openxmlformats.org/officeDocument/2006/relationships/slideLayout" Target="../slideLayouts/slideLayout54.xml"/><Relationship Id="rId9" Type="http://schemas.openxmlformats.org/officeDocument/2006/relationships/slideLayout" Target="../slideLayouts/slideLayout59.xml"/><Relationship Id="rId14" Type="http://schemas.openxmlformats.org/officeDocument/2006/relationships/slideLayout" Target="../slideLayouts/slideLayout64.xml"/><Relationship Id="rId22" Type="http://schemas.openxmlformats.org/officeDocument/2006/relationships/slideLayout" Target="../slideLayouts/slideLayout72.xml"/><Relationship Id="rId27" Type="http://schemas.openxmlformats.org/officeDocument/2006/relationships/slideLayout" Target="../slideLayouts/slideLayout77.xml"/><Relationship Id="rId30" Type="http://schemas.openxmlformats.org/officeDocument/2006/relationships/slideLayout" Target="../slideLayouts/slideLayout80.xml"/><Relationship Id="rId35" Type="http://schemas.openxmlformats.org/officeDocument/2006/relationships/slideLayout" Target="../slideLayouts/slideLayout85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4.xml"/><Relationship Id="rId13" Type="http://schemas.openxmlformats.org/officeDocument/2006/relationships/slideLayout" Target="../slideLayouts/slideLayout99.xml"/><Relationship Id="rId18" Type="http://schemas.openxmlformats.org/officeDocument/2006/relationships/slideLayout" Target="../slideLayouts/slideLayout104.xml"/><Relationship Id="rId26" Type="http://schemas.openxmlformats.org/officeDocument/2006/relationships/slideLayout" Target="../slideLayouts/slideLayout112.xml"/><Relationship Id="rId39" Type="http://schemas.openxmlformats.org/officeDocument/2006/relationships/theme" Target="../theme/theme4.xml"/><Relationship Id="rId3" Type="http://schemas.openxmlformats.org/officeDocument/2006/relationships/slideLayout" Target="../slideLayouts/slideLayout89.xml"/><Relationship Id="rId21" Type="http://schemas.openxmlformats.org/officeDocument/2006/relationships/slideLayout" Target="../slideLayouts/slideLayout107.xml"/><Relationship Id="rId34" Type="http://schemas.openxmlformats.org/officeDocument/2006/relationships/slideLayout" Target="../slideLayouts/slideLayout120.xml"/><Relationship Id="rId7" Type="http://schemas.openxmlformats.org/officeDocument/2006/relationships/slideLayout" Target="../slideLayouts/slideLayout93.xml"/><Relationship Id="rId12" Type="http://schemas.openxmlformats.org/officeDocument/2006/relationships/slideLayout" Target="../slideLayouts/slideLayout98.xml"/><Relationship Id="rId17" Type="http://schemas.openxmlformats.org/officeDocument/2006/relationships/slideLayout" Target="../slideLayouts/slideLayout103.xml"/><Relationship Id="rId25" Type="http://schemas.openxmlformats.org/officeDocument/2006/relationships/slideLayout" Target="../slideLayouts/slideLayout111.xml"/><Relationship Id="rId33" Type="http://schemas.openxmlformats.org/officeDocument/2006/relationships/slideLayout" Target="../slideLayouts/slideLayout119.xml"/><Relationship Id="rId38" Type="http://schemas.openxmlformats.org/officeDocument/2006/relationships/slideLayout" Target="../slideLayouts/slideLayout124.xml"/><Relationship Id="rId2" Type="http://schemas.openxmlformats.org/officeDocument/2006/relationships/slideLayout" Target="../slideLayouts/slideLayout88.xml"/><Relationship Id="rId16" Type="http://schemas.openxmlformats.org/officeDocument/2006/relationships/slideLayout" Target="../slideLayouts/slideLayout102.xml"/><Relationship Id="rId20" Type="http://schemas.openxmlformats.org/officeDocument/2006/relationships/slideLayout" Target="../slideLayouts/slideLayout106.xml"/><Relationship Id="rId29" Type="http://schemas.openxmlformats.org/officeDocument/2006/relationships/slideLayout" Target="../slideLayouts/slideLayout115.xml"/><Relationship Id="rId41" Type="http://schemas.openxmlformats.org/officeDocument/2006/relationships/image" Target="../media/image10.emf"/><Relationship Id="rId1" Type="http://schemas.openxmlformats.org/officeDocument/2006/relationships/slideLayout" Target="../slideLayouts/slideLayout87.xml"/><Relationship Id="rId6" Type="http://schemas.openxmlformats.org/officeDocument/2006/relationships/slideLayout" Target="../slideLayouts/slideLayout92.xml"/><Relationship Id="rId11" Type="http://schemas.openxmlformats.org/officeDocument/2006/relationships/slideLayout" Target="../slideLayouts/slideLayout97.xml"/><Relationship Id="rId24" Type="http://schemas.openxmlformats.org/officeDocument/2006/relationships/slideLayout" Target="../slideLayouts/slideLayout110.xml"/><Relationship Id="rId32" Type="http://schemas.openxmlformats.org/officeDocument/2006/relationships/slideLayout" Target="../slideLayouts/slideLayout118.xml"/><Relationship Id="rId37" Type="http://schemas.openxmlformats.org/officeDocument/2006/relationships/slideLayout" Target="../slideLayouts/slideLayout123.xml"/><Relationship Id="rId40" Type="http://schemas.openxmlformats.org/officeDocument/2006/relationships/image" Target="../media/image9.emf"/><Relationship Id="rId5" Type="http://schemas.openxmlformats.org/officeDocument/2006/relationships/slideLayout" Target="../slideLayouts/slideLayout91.xml"/><Relationship Id="rId15" Type="http://schemas.openxmlformats.org/officeDocument/2006/relationships/slideLayout" Target="../slideLayouts/slideLayout101.xml"/><Relationship Id="rId23" Type="http://schemas.openxmlformats.org/officeDocument/2006/relationships/slideLayout" Target="../slideLayouts/slideLayout109.xml"/><Relationship Id="rId28" Type="http://schemas.openxmlformats.org/officeDocument/2006/relationships/slideLayout" Target="../slideLayouts/slideLayout114.xml"/><Relationship Id="rId36" Type="http://schemas.openxmlformats.org/officeDocument/2006/relationships/slideLayout" Target="../slideLayouts/slideLayout122.xml"/><Relationship Id="rId10" Type="http://schemas.openxmlformats.org/officeDocument/2006/relationships/slideLayout" Target="../slideLayouts/slideLayout96.xml"/><Relationship Id="rId19" Type="http://schemas.openxmlformats.org/officeDocument/2006/relationships/slideLayout" Target="../slideLayouts/slideLayout105.xml"/><Relationship Id="rId31" Type="http://schemas.openxmlformats.org/officeDocument/2006/relationships/slideLayout" Target="../slideLayouts/slideLayout117.xml"/><Relationship Id="rId4" Type="http://schemas.openxmlformats.org/officeDocument/2006/relationships/slideLayout" Target="../slideLayouts/slideLayout90.xml"/><Relationship Id="rId9" Type="http://schemas.openxmlformats.org/officeDocument/2006/relationships/slideLayout" Target="../slideLayouts/slideLayout95.xml"/><Relationship Id="rId14" Type="http://schemas.openxmlformats.org/officeDocument/2006/relationships/slideLayout" Target="../slideLayouts/slideLayout100.xml"/><Relationship Id="rId22" Type="http://schemas.openxmlformats.org/officeDocument/2006/relationships/slideLayout" Target="../slideLayouts/slideLayout108.xml"/><Relationship Id="rId27" Type="http://schemas.openxmlformats.org/officeDocument/2006/relationships/slideLayout" Target="../slideLayouts/slideLayout113.xml"/><Relationship Id="rId30" Type="http://schemas.openxmlformats.org/officeDocument/2006/relationships/slideLayout" Target="../slideLayouts/slideLayout116.xml"/><Relationship Id="rId35" Type="http://schemas.openxmlformats.org/officeDocument/2006/relationships/slideLayout" Target="../slideLayouts/slideLayout1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 hidden="1">
            <a:extLst>
              <a:ext uri="{FF2B5EF4-FFF2-40B4-BE49-F238E27FC236}">
                <a16:creationId xmlns:a16="http://schemas.microsoft.com/office/drawing/2014/main" id="{8F61328A-DD5A-4376-9C6D-FC96B364189B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7"/>
            </p:custDataLst>
            <p:extLst>
              <p:ext uri="{D42A27DB-BD31-4B8C-83A1-F6EECF244321}">
                <p14:modId xmlns:p14="http://schemas.microsoft.com/office/powerpoint/2010/main" val="725844472"/>
              </p:ext>
            </p:ext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Folie" r:id="rId18" imgW="416" imgH="416" progId="TCLayout.ActiveDocument.1">
                  <p:embed/>
                </p:oleObj>
              </mc:Choice>
              <mc:Fallback>
                <p:oleObj name="think-cell Folie" r:id="rId18" imgW="416" imgH="416" progId="TCLayout.ActiveDocument.1">
                  <p:embed/>
                  <p:pic>
                    <p:nvPicPr>
                      <p:cNvPr id="2" name="Objekt 1" hidden="1">
                        <a:extLst>
                          <a:ext uri="{FF2B5EF4-FFF2-40B4-BE49-F238E27FC236}">
                            <a16:creationId xmlns:a16="http://schemas.microsoft.com/office/drawing/2014/main" id="{8F61328A-DD5A-4376-9C6D-FC96B364189B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9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20000" y="6595200"/>
            <a:ext cx="10689600" cy="262800"/>
          </a:xfrm>
          <a:prstGeom prst="rect">
            <a:avLst/>
          </a:prstGeom>
        </p:spPr>
        <p:txBody>
          <a:bodyPr vert="horz" wrap="square" lIns="0" tIns="46800" rIns="0" bIns="46800" rtlCol="0" anchor="t" anchorCtr="0">
            <a:noAutofit/>
          </a:bodyPr>
          <a:lstStyle>
            <a:lvl1pPr algn="r">
              <a:defRPr sz="800">
                <a:solidFill>
                  <a:srgbClr val="000000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de-CH"/>
              <a:t>stat@sbb.ch 18.11.2020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443200" y="6595200"/>
            <a:ext cx="316800" cy="262800"/>
          </a:xfrm>
          <a:prstGeom prst="rect">
            <a:avLst/>
          </a:prstGeom>
        </p:spPr>
        <p:txBody>
          <a:bodyPr vert="horz" wrap="square" lIns="0" tIns="46800" rIns="0" bIns="46800" rtlCol="0" anchor="t" anchorCtr="0">
            <a:noAutofit/>
          </a:bodyPr>
          <a:lstStyle>
            <a:lvl1pPr algn="r">
              <a:defRPr sz="800" b="1">
                <a:solidFill>
                  <a:srgbClr val="000000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5E115662-413A-4888-B9BC-797CDE14544F}" type="slidenum">
              <a:rPr lang="de-CH" smtClean="0"/>
              <a:pPr/>
              <a:t>‹Nr.›</a:t>
            </a:fld>
            <a:endParaRPr lang="de-CH"/>
          </a:p>
        </p:txBody>
      </p:sp>
      <p:sp>
        <p:nvSpPr>
          <p:cNvPr id="3" name="Titelplatzhalter 2"/>
          <p:cNvSpPr>
            <a:spLocks noGrp="1"/>
          </p:cNvSpPr>
          <p:nvPr>
            <p:ph type="title"/>
          </p:nvPr>
        </p:nvSpPr>
        <p:spPr>
          <a:xfrm>
            <a:off x="720000" y="835200"/>
            <a:ext cx="11040200" cy="494400"/>
          </a:xfrm>
          <a:prstGeom prst="rect">
            <a:avLst/>
          </a:prstGeom>
        </p:spPr>
        <p:txBody>
          <a:bodyPr vert="horz" wrap="none" lIns="0" tIns="0" rIns="0" bIns="0" rtlCol="0" anchor="b" anchorCtr="0">
            <a:noAutofit/>
          </a:bodyPr>
          <a:lstStyle/>
          <a:p>
            <a:r>
              <a:rPr lang="de-DE"/>
              <a:t>Titelmasterformat durch Klicken bearbeiten</a:t>
            </a:r>
            <a:endParaRPr lang="de-CH"/>
          </a:p>
        </p:txBody>
      </p:sp>
      <p:sp>
        <p:nvSpPr>
          <p:cNvPr id="4" name="Textplatzhalter 3"/>
          <p:cNvSpPr>
            <a:spLocks noGrp="1"/>
          </p:cNvSpPr>
          <p:nvPr>
            <p:ph type="body" idx="1"/>
          </p:nvPr>
        </p:nvSpPr>
        <p:spPr>
          <a:xfrm>
            <a:off x="720000" y="1512000"/>
            <a:ext cx="11040000" cy="50784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307758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hf sldNum="0" hdr="0" dt="0"/>
  <p:txStyles>
    <p:titleStyle>
      <a:lvl1pPr algn="l" defTabSz="1088406" rtl="0" eaLnBrk="1" latinLnBrk="0" hangingPunct="1">
        <a:spcBef>
          <a:spcPct val="0"/>
        </a:spcBef>
        <a:buNone/>
        <a:defRPr sz="3200" b="1" kern="120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383990" indent="-383990" algn="l" defTabSz="1088406" rtl="0" eaLnBrk="1" latinLnBrk="0" hangingPunct="1">
        <a:lnSpc>
          <a:spcPct val="100000"/>
        </a:lnSpc>
        <a:spcBef>
          <a:spcPts val="800"/>
        </a:spcBef>
        <a:buClr>
          <a:srgbClr val="FF0000"/>
        </a:buClr>
        <a:buSzPct val="80000"/>
        <a:buFont typeface="Wingdings 3" pitchFamily="18" charset="2"/>
        <a:buChar char=""/>
        <a:defRPr lang="de-DE" sz="2667" kern="1200" noProof="0" dirty="0" smtClean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723882" indent="-370408" algn="l" defTabSz="1088406" rtl="0" eaLnBrk="1" latinLnBrk="0" hangingPunct="1">
        <a:lnSpc>
          <a:spcPct val="100000"/>
        </a:lnSpc>
        <a:spcBef>
          <a:spcPts val="800"/>
        </a:spcBef>
        <a:buClr>
          <a:srgbClr val="000000"/>
        </a:buClr>
        <a:buSzPct val="80000"/>
        <a:buFont typeface="Arial" pitchFamily="34" charset="0"/>
        <a:buChar char="•"/>
        <a:defRPr lang="de-DE" sz="2667" kern="1200" noProof="0" dirty="0" smtClean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077357" indent="-353475" algn="l" defTabSz="1088406" rtl="0" eaLnBrk="1" latinLnBrk="0" hangingPunct="1">
        <a:lnSpc>
          <a:spcPct val="100000"/>
        </a:lnSpc>
        <a:spcBef>
          <a:spcPts val="800"/>
        </a:spcBef>
        <a:buClr>
          <a:schemeClr val="tx1"/>
        </a:buClr>
        <a:buSzPct val="90000"/>
        <a:buFont typeface="Symbol" pitchFamily="18" charset="2"/>
        <a:buChar char="-"/>
        <a:defRPr lang="de-DE" sz="2667" kern="1200" noProof="0" dirty="0" smtClean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1430831" indent="-353475" algn="l" defTabSz="1088406" rtl="0" eaLnBrk="1" latinLnBrk="0" hangingPunct="1">
        <a:lnSpc>
          <a:spcPct val="100000"/>
        </a:lnSpc>
        <a:spcBef>
          <a:spcPts val="800"/>
        </a:spcBef>
        <a:buClr>
          <a:srgbClr val="2D327D"/>
        </a:buClr>
        <a:buSzPct val="90000"/>
        <a:buFont typeface="Symbol" panose="05050102010706020507" pitchFamily="18" charset="2"/>
        <a:buChar char="-"/>
        <a:defRPr lang="de-DE" sz="2667" kern="1200" noProof="0" dirty="0" smtClean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1786422" indent="-355591" algn="l" defTabSz="1088406" rtl="0" eaLnBrk="1" latinLnBrk="0" hangingPunct="1">
        <a:lnSpc>
          <a:spcPct val="100000"/>
        </a:lnSpc>
        <a:spcBef>
          <a:spcPts val="800"/>
        </a:spcBef>
        <a:buClr>
          <a:srgbClr val="2D327D"/>
        </a:buClr>
        <a:buSzPct val="90000"/>
        <a:buFont typeface="Symbol" panose="05050102010706020507" pitchFamily="18" charset="2"/>
        <a:buChar char="-"/>
        <a:defRPr lang="de-CH" sz="2667" kern="1200" noProof="0" dirty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2993113" indent="-272101" algn="l" defTabSz="1088406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537317" indent="-272101" algn="l" defTabSz="1088406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081519" indent="-272101" algn="l" defTabSz="1088406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625720" indent="-272101" algn="l" defTabSz="1088406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1088406" rtl="0" eaLnBrk="1" latinLnBrk="0" hangingPunct="1">
        <a:defRPr sz="2133" kern="1200">
          <a:solidFill>
            <a:schemeClr val="tx1"/>
          </a:solidFill>
          <a:latin typeface="+mn-lt"/>
          <a:ea typeface="+mn-ea"/>
          <a:cs typeface="+mn-cs"/>
        </a:defRPr>
      </a:lvl1pPr>
      <a:lvl2pPr marL="544202" algn="l" defTabSz="1088406" rtl="0" eaLnBrk="1" latinLnBrk="0" hangingPunct="1">
        <a:defRPr sz="2133" kern="1200">
          <a:solidFill>
            <a:schemeClr val="tx1"/>
          </a:solidFill>
          <a:latin typeface="+mn-lt"/>
          <a:ea typeface="+mn-ea"/>
          <a:cs typeface="+mn-cs"/>
        </a:defRPr>
      </a:lvl2pPr>
      <a:lvl3pPr marL="1088406" algn="l" defTabSz="1088406" rtl="0" eaLnBrk="1" latinLnBrk="0" hangingPunct="1">
        <a:defRPr sz="2133" kern="1200">
          <a:solidFill>
            <a:schemeClr val="tx1"/>
          </a:solidFill>
          <a:latin typeface="+mn-lt"/>
          <a:ea typeface="+mn-ea"/>
          <a:cs typeface="+mn-cs"/>
        </a:defRPr>
      </a:lvl3pPr>
      <a:lvl4pPr marL="1632609" algn="l" defTabSz="1088406" rtl="0" eaLnBrk="1" latinLnBrk="0" hangingPunct="1">
        <a:defRPr sz="2133" kern="1200">
          <a:solidFill>
            <a:schemeClr val="tx1"/>
          </a:solidFill>
          <a:latin typeface="+mn-lt"/>
          <a:ea typeface="+mn-ea"/>
          <a:cs typeface="+mn-cs"/>
        </a:defRPr>
      </a:lvl4pPr>
      <a:lvl5pPr marL="2176810" algn="l" defTabSz="1088406" rtl="0" eaLnBrk="1" latinLnBrk="0" hangingPunct="1">
        <a:defRPr sz="2133" kern="1200">
          <a:solidFill>
            <a:schemeClr val="tx1"/>
          </a:solidFill>
          <a:latin typeface="+mn-lt"/>
          <a:ea typeface="+mn-ea"/>
          <a:cs typeface="+mn-cs"/>
        </a:defRPr>
      </a:lvl5pPr>
      <a:lvl6pPr marL="2721011" algn="l" defTabSz="1088406" rtl="0" eaLnBrk="1" latinLnBrk="0" hangingPunct="1">
        <a:defRPr sz="2133" kern="1200">
          <a:solidFill>
            <a:schemeClr val="tx1"/>
          </a:solidFill>
          <a:latin typeface="+mn-lt"/>
          <a:ea typeface="+mn-ea"/>
          <a:cs typeface="+mn-cs"/>
        </a:defRPr>
      </a:lvl6pPr>
      <a:lvl7pPr marL="3265214" algn="l" defTabSz="1088406" rtl="0" eaLnBrk="1" latinLnBrk="0" hangingPunct="1">
        <a:defRPr sz="2133" kern="1200">
          <a:solidFill>
            <a:schemeClr val="tx1"/>
          </a:solidFill>
          <a:latin typeface="+mn-lt"/>
          <a:ea typeface="+mn-ea"/>
          <a:cs typeface="+mn-cs"/>
        </a:defRPr>
      </a:lvl7pPr>
      <a:lvl8pPr marL="3809417" algn="l" defTabSz="1088406" rtl="0" eaLnBrk="1" latinLnBrk="0" hangingPunct="1">
        <a:defRPr sz="2133" kern="1200">
          <a:solidFill>
            <a:schemeClr val="tx1"/>
          </a:solidFill>
          <a:latin typeface="+mn-lt"/>
          <a:ea typeface="+mn-ea"/>
          <a:cs typeface="+mn-cs"/>
        </a:defRPr>
      </a:lvl8pPr>
      <a:lvl9pPr marL="4353619" algn="l" defTabSz="1088406" rtl="0" eaLnBrk="1" latinLnBrk="0" hangingPunct="1">
        <a:defRPr sz="213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/>
          <p:cNvSpPr>
            <a:spLocks noGrp="1"/>
          </p:cNvSpPr>
          <p:nvPr>
            <p:ph type="title"/>
          </p:nvPr>
        </p:nvSpPr>
        <p:spPr>
          <a:xfrm>
            <a:off x="1487488" y="493295"/>
            <a:ext cx="9220200" cy="848226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de-CH"/>
              <a:t>Titel hinzufügen.</a:t>
            </a:r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1487488" y="1949116"/>
            <a:ext cx="9220200" cy="446821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de-CH" noProof="0"/>
              <a:t>Textmasterformat bearbeiten</a:t>
            </a:r>
          </a:p>
          <a:p>
            <a:pPr lvl="1"/>
            <a:r>
              <a:rPr lang="de-CH" noProof="0"/>
              <a:t>Zweite Ebene</a:t>
            </a:r>
          </a:p>
          <a:p>
            <a:pPr lvl="2"/>
            <a:r>
              <a:rPr lang="de-CH" noProof="0"/>
              <a:t>Dritte Ebene</a:t>
            </a:r>
          </a:p>
          <a:p>
            <a:pPr lvl="3"/>
            <a:r>
              <a:rPr lang="de-CH" noProof="0"/>
              <a:t>Vierte Ebene</a:t>
            </a:r>
          </a:p>
          <a:p>
            <a:pPr lvl="4"/>
            <a:r>
              <a:rPr lang="de-CH" noProof="0"/>
              <a:t>Fünfte Ebene</a:t>
            </a:r>
          </a:p>
          <a:p>
            <a:pPr lvl="5"/>
            <a:r>
              <a:rPr lang="de-CH" noProof="0"/>
              <a:t>Sechste Ebene</a:t>
            </a:r>
          </a:p>
          <a:p>
            <a:pPr lvl="6"/>
            <a:r>
              <a:rPr lang="de-CH" noProof="0"/>
              <a:t>Siebte Ebene</a:t>
            </a:r>
          </a:p>
          <a:p>
            <a:pPr lvl="7"/>
            <a:r>
              <a:rPr lang="de-CH" sz="2800" noProof="0"/>
              <a:t>Achte Ebene</a:t>
            </a:r>
          </a:p>
          <a:p>
            <a:pPr lvl="8"/>
            <a:r>
              <a:rPr lang="de-CH" noProof="0"/>
              <a:t>Neunte Ebene</a:t>
            </a:r>
          </a:p>
          <a:p>
            <a:pPr lvl="7"/>
            <a:endParaRPr lang="de-CH" noProof="0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2"/>
          </p:nvPr>
        </p:nvSpPr>
        <p:spPr>
          <a:xfrm>
            <a:off x="550862" y="6484293"/>
            <a:ext cx="828614" cy="127938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800" spc="10" baseline="0">
                <a:solidFill>
                  <a:schemeClr val="tx2"/>
                </a:solidFill>
              </a:defRPr>
            </a:lvl1pPr>
          </a:lstStyle>
          <a:p>
            <a:fld id="{80211CA0-77D7-4CC2-8F9F-61D424A519D7}" type="datetimeyyyy">
              <a:rPr lang="de-CH" smtClean="0"/>
              <a:t>2026</a:t>
            </a:fld>
            <a:endParaRPr lang="de-CH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3"/>
          </p:nvPr>
        </p:nvSpPr>
        <p:spPr>
          <a:xfrm>
            <a:off x="1489460" y="6484293"/>
            <a:ext cx="9218228" cy="127938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800" spc="10" baseline="0">
                <a:solidFill>
                  <a:schemeClr val="tx2"/>
                </a:solidFill>
              </a:defRPr>
            </a:lvl1pPr>
          </a:lstStyle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4"/>
          </p:nvPr>
        </p:nvSpPr>
        <p:spPr>
          <a:xfrm>
            <a:off x="10895839" y="6484293"/>
            <a:ext cx="745299" cy="127938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r">
              <a:defRPr sz="800" spc="10" baseline="0">
                <a:solidFill>
                  <a:schemeClr val="tx2"/>
                </a:solidFill>
              </a:defRPr>
            </a:lvl1pPr>
          </a:lstStyle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id="{B0EBCC42-C47E-42C1-A885-21EC5F328973}"/>
              </a:ext>
            </a:extLst>
          </p:cNvPr>
          <p:cNvPicPr>
            <a:picLocks noChangeAspect="1"/>
          </p:cNvPicPr>
          <p:nvPr userDrawn="1"/>
        </p:nvPicPr>
        <p:blipFill>
          <a:blip r:embed="rId3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087099" y="288303"/>
            <a:ext cx="561183" cy="197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78216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  <p:sldLayoutId id="2147483692" r:id="rId16"/>
    <p:sldLayoutId id="2147483693" r:id="rId17"/>
    <p:sldLayoutId id="2147483694" r:id="rId18"/>
    <p:sldLayoutId id="2147483695" r:id="rId19"/>
    <p:sldLayoutId id="2147483696" r:id="rId20"/>
    <p:sldLayoutId id="2147483697" r:id="rId21"/>
    <p:sldLayoutId id="2147483698" r:id="rId22"/>
    <p:sldLayoutId id="2147483699" r:id="rId23"/>
    <p:sldLayoutId id="2147483700" r:id="rId24"/>
    <p:sldLayoutId id="2147483701" r:id="rId25"/>
    <p:sldLayoutId id="2147483702" r:id="rId26"/>
    <p:sldLayoutId id="2147483703" r:id="rId27"/>
    <p:sldLayoutId id="2147483704" r:id="rId28"/>
    <p:sldLayoutId id="2147483705" r:id="rId29"/>
    <p:sldLayoutId id="2147483706" r:id="rId30"/>
    <p:sldLayoutId id="2147483707" r:id="rId31"/>
    <p:sldLayoutId id="2147483708" r:id="rId32"/>
    <p:sldLayoutId id="2147483709" r:id="rId33"/>
    <p:sldLayoutId id="2147483710" r:id="rId34"/>
    <p:sldLayoutId id="2147483711" r:id="rId35"/>
  </p:sldLayoutIdLst>
  <p:hf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spc="60" baseline="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0"/>
        </a:spcBef>
        <a:buFont typeface="+mj-lt"/>
        <a:buNone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360000" indent="-360000" algn="l" defTabSz="914400" rtl="0" eaLnBrk="1" latinLnBrk="0" hangingPunct="1">
        <a:lnSpc>
          <a:spcPct val="100000"/>
        </a:lnSpc>
        <a:spcBef>
          <a:spcPts val="0"/>
        </a:spcBef>
        <a:buClr>
          <a:schemeClr val="accent3"/>
        </a:buClr>
        <a:buFont typeface="SBB Light" pitchFamily="2" charset="0"/>
        <a:buChar char="–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720000" indent="-360000" algn="l" defTabSz="914400" rtl="0" eaLnBrk="1" latinLnBrk="0" hangingPunct="1">
        <a:lnSpc>
          <a:spcPct val="100000"/>
        </a:lnSpc>
        <a:spcBef>
          <a:spcPts val="0"/>
        </a:spcBef>
        <a:buClr>
          <a:schemeClr val="accent3"/>
        </a:buClr>
        <a:buFont typeface="SBB Light" pitchFamily="2" charset="0"/>
        <a:buChar char="–"/>
        <a:defRPr sz="2800" kern="1200">
          <a:solidFill>
            <a:schemeClr val="tx2"/>
          </a:solidFill>
          <a:latin typeface="+mn-lt"/>
          <a:ea typeface="+mn-ea"/>
          <a:cs typeface="+mn-cs"/>
        </a:defRPr>
      </a:lvl3pPr>
      <a:lvl4pPr marL="1080000" indent="-360000" algn="l" defTabSz="914400" rtl="0" eaLnBrk="1" latinLnBrk="0" hangingPunct="1">
        <a:lnSpc>
          <a:spcPct val="100000"/>
        </a:lnSpc>
        <a:spcBef>
          <a:spcPts val="0"/>
        </a:spcBef>
        <a:buClr>
          <a:schemeClr val="accent3"/>
        </a:buClr>
        <a:buFont typeface="SBB Light" pitchFamily="2" charset="0"/>
        <a:buChar char="–"/>
        <a:defRPr sz="2800" kern="1200">
          <a:solidFill>
            <a:schemeClr val="tx2"/>
          </a:solidFill>
          <a:latin typeface="+mn-lt"/>
          <a:ea typeface="+mn-ea"/>
          <a:cs typeface="+mn-cs"/>
        </a:defRPr>
      </a:lvl4pPr>
      <a:lvl5pPr marL="1440000" indent="-360000" algn="l" defTabSz="914400" rtl="0" eaLnBrk="1" latinLnBrk="0" hangingPunct="1">
        <a:lnSpc>
          <a:spcPct val="100000"/>
        </a:lnSpc>
        <a:spcBef>
          <a:spcPts val="0"/>
        </a:spcBef>
        <a:buClr>
          <a:schemeClr val="accent3"/>
        </a:buClr>
        <a:buSzPct val="100000"/>
        <a:buFont typeface="SBB Light" pitchFamily="2" charset="0"/>
        <a:buChar char="–"/>
        <a:defRPr sz="2800" kern="1200">
          <a:solidFill>
            <a:schemeClr val="tx2"/>
          </a:solidFill>
          <a:latin typeface="+mn-lt"/>
          <a:ea typeface="+mn-ea"/>
          <a:cs typeface="+mn-cs"/>
        </a:defRPr>
      </a:lvl5pPr>
      <a:lvl6pPr marL="360000" indent="-360000" algn="l" defTabSz="914400" rtl="0" eaLnBrk="1" latinLnBrk="0" hangingPunct="1">
        <a:lnSpc>
          <a:spcPct val="90000"/>
        </a:lnSpc>
        <a:spcBef>
          <a:spcPts val="500"/>
        </a:spcBef>
        <a:buFontTx/>
        <a:buBlip>
          <a:blip r:embed="rId38"/>
        </a:buBlip>
        <a:defRPr sz="28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l" defTabSz="914400" rtl="0" eaLnBrk="1" latinLnBrk="0" hangingPunct="1">
        <a:lnSpc>
          <a:spcPct val="90000"/>
        </a:lnSpc>
        <a:spcBef>
          <a:spcPts val="500"/>
        </a:spcBef>
        <a:buFontTx/>
        <a:buNone/>
        <a:defRPr sz="2800" kern="1200">
          <a:solidFill>
            <a:schemeClr val="tx2"/>
          </a:solidFill>
          <a:latin typeface="+mn-lt"/>
          <a:ea typeface="+mn-ea"/>
          <a:cs typeface="+mn-cs"/>
        </a:defRPr>
      </a:lvl7pPr>
      <a:lvl8pPr marL="0" indent="0" algn="l" defTabSz="914400" rtl="0" eaLnBrk="1" latinLnBrk="0" hangingPunct="1">
        <a:lnSpc>
          <a:spcPct val="90000"/>
        </a:lnSpc>
        <a:spcBef>
          <a:spcPts val="500"/>
        </a:spcBef>
        <a:buFontTx/>
        <a:buNone/>
        <a:defRPr sz="28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l" defTabSz="914400" rtl="0" eaLnBrk="1" latinLnBrk="0" hangingPunct="1">
        <a:lnSpc>
          <a:spcPct val="90000"/>
        </a:lnSpc>
        <a:spcBef>
          <a:spcPts val="500"/>
        </a:spcBef>
        <a:buFontTx/>
        <a:buNone/>
        <a:defRPr sz="28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/>
          <p:cNvSpPr>
            <a:spLocks noGrp="1"/>
          </p:cNvSpPr>
          <p:nvPr>
            <p:ph type="title"/>
          </p:nvPr>
        </p:nvSpPr>
        <p:spPr>
          <a:xfrm>
            <a:off x="1487488" y="493295"/>
            <a:ext cx="9220200" cy="848226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de-CH"/>
              <a:t>Titel hinzufügen.</a:t>
            </a:r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1487488" y="1949116"/>
            <a:ext cx="9220200" cy="446821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de-CH" noProof="0"/>
              <a:t>Textmasterformat bearbeiten</a:t>
            </a:r>
          </a:p>
          <a:p>
            <a:pPr lvl="1"/>
            <a:r>
              <a:rPr lang="de-CH" noProof="0"/>
              <a:t>Zweite Ebene</a:t>
            </a:r>
          </a:p>
          <a:p>
            <a:pPr lvl="2"/>
            <a:r>
              <a:rPr lang="de-CH" noProof="0"/>
              <a:t>Dritte Ebene</a:t>
            </a:r>
          </a:p>
          <a:p>
            <a:pPr lvl="3"/>
            <a:r>
              <a:rPr lang="de-CH" noProof="0"/>
              <a:t>Vierte Ebene</a:t>
            </a:r>
          </a:p>
          <a:p>
            <a:pPr lvl="4"/>
            <a:r>
              <a:rPr lang="de-CH" noProof="0"/>
              <a:t>Fünfte Ebene</a:t>
            </a:r>
          </a:p>
          <a:p>
            <a:pPr lvl="5"/>
            <a:r>
              <a:rPr lang="de-CH" noProof="0"/>
              <a:t>Sechste Ebene</a:t>
            </a:r>
          </a:p>
          <a:p>
            <a:pPr lvl="6"/>
            <a:r>
              <a:rPr lang="de-CH" noProof="0"/>
              <a:t>Siebte Ebene</a:t>
            </a:r>
          </a:p>
          <a:p>
            <a:pPr lvl="7"/>
            <a:r>
              <a:rPr lang="de-CH" sz="2800" noProof="0"/>
              <a:t>Achte Ebene</a:t>
            </a:r>
          </a:p>
          <a:p>
            <a:pPr lvl="8"/>
            <a:r>
              <a:rPr lang="de-CH" noProof="0"/>
              <a:t>Neunte Ebene</a:t>
            </a:r>
          </a:p>
          <a:p>
            <a:pPr lvl="7"/>
            <a:endParaRPr lang="de-CH" noProof="0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2"/>
          </p:nvPr>
        </p:nvSpPr>
        <p:spPr>
          <a:xfrm>
            <a:off x="550862" y="6484293"/>
            <a:ext cx="828614" cy="127938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800" spc="10" baseline="0">
                <a:solidFill>
                  <a:schemeClr val="tx2"/>
                </a:solidFill>
              </a:defRPr>
            </a:lvl1pPr>
          </a:lstStyle>
          <a:p>
            <a:fld id="{80211CA0-77D7-4CC2-8F9F-61D424A519D7}" type="datetimeyyyy">
              <a:rPr lang="de-CH" smtClean="0"/>
              <a:t>2026</a:t>
            </a:fld>
            <a:endParaRPr lang="de-CH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3"/>
          </p:nvPr>
        </p:nvSpPr>
        <p:spPr>
          <a:xfrm>
            <a:off x="1489460" y="6484293"/>
            <a:ext cx="9218228" cy="127938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800" spc="10" baseline="0">
                <a:solidFill>
                  <a:schemeClr val="tx2"/>
                </a:solidFill>
              </a:defRPr>
            </a:lvl1pPr>
          </a:lstStyle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4"/>
          </p:nvPr>
        </p:nvSpPr>
        <p:spPr>
          <a:xfrm>
            <a:off x="10895839" y="6484293"/>
            <a:ext cx="745299" cy="127938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r">
              <a:defRPr sz="800" spc="10" baseline="0">
                <a:solidFill>
                  <a:schemeClr val="tx2"/>
                </a:solidFill>
              </a:defRPr>
            </a:lvl1pPr>
          </a:lstStyle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id="{B0EBCC42-C47E-42C1-A885-21EC5F328973}"/>
              </a:ext>
            </a:extLst>
          </p:cNvPr>
          <p:cNvPicPr>
            <a:picLocks noChangeAspect="1"/>
          </p:cNvPicPr>
          <p:nvPr userDrawn="1"/>
        </p:nvPicPr>
        <p:blipFill>
          <a:blip r:embed="rId3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087099" y="288303"/>
            <a:ext cx="561183" cy="197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3661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  <p:sldLayoutId id="2147483724" r:id="rId12"/>
    <p:sldLayoutId id="2147483725" r:id="rId13"/>
    <p:sldLayoutId id="2147483726" r:id="rId14"/>
    <p:sldLayoutId id="2147483727" r:id="rId15"/>
    <p:sldLayoutId id="2147483728" r:id="rId16"/>
    <p:sldLayoutId id="2147483729" r:id="rId17"/>
    <p:sldLayoutId id="2147483730" r:id="rId18"/>
    <p:sldLayoutId id="2147483731" r:id="rId19"/>
    <p:sldLayoutId id="2147483732" r:id="rId20"/>
    <p:sldLayoutId id="2147483733" r:id="rId21"/>
    <p:sldLayoutId id="2147483734" r:id="rId22"/>
    <p:sldLayoutId id="2147483735" r:id="rId23"/>
    <p:sldLayoutId id="2147483736" r:id="rId24"/>
    <p:sldLayoutId id="2147483737" r:id="rId25"/>
    <p:sldLayoutId id="2147483738" r:id="rId26"/>
    <p:sldLayoutId id="2147483739" r:id="rId27"/>
    <p:sldLayoutId id="2147483740" r:id="rId28"/>
    <p:sldLayoutId id="2147483741" r:id="rId29"/>
    <p:sldLayoutId id="2147483742" r:id="rId30"/>
    <p:sldLayoutId id="2147483743" r:id="rId31"/>
    <p:sldLayoutId id="2147483744" r:id="rId32"/>
    <p:sldLayoutId id="2147483745" r:id="rId33"/>
    <p:sldLayoutId id="2147483746" r:id="rId34"/>
    <p:sldLayoutId id="2147483747" r:id="rId35"/>
    <p:sldLayoutId id="2147483750" r:id="rId36"/>
  </p:sldLayoutIdLst>
  <p:hf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spc="60" baseline="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0"/>
        </a:spcBef>
        <a:buFont typeface="+mj-lt"/>
        <a:buNone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360000" indent="-360000" algn="l" defTabSz="914400" rtl="0" eaLnBrk="1" latinLnBrk="0" hangingPunct="1">
        <a:lnSpc>
          <a:spcPct val="100000"/>
        </a:lnSpc>
        <a:spcBef>
          <a:spcPts val="0"/>
        </a:spcBef>
        <a:buClr>
          <a:schemeClr val="accent3"/>
        </a:buClr>
        <a:buFont typeface="SBB Light" pitchFamily="2" charset="0"/>
        <a:buChar char="–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720000" indent="-360000" algn="l" defTabSz="914400" rtl="0" eaLnBrk="1" latinLnBrk="0" hangingPunct="1">
        <a:lnSpc>
          <a:spcPct val="100000"/>
        </a:lnSpc>
        <a:spcBef>
          <a:spcPts val="0"/>
        </a:spcBef>
        <a:buClr>
          <a:schemeClr val="accent3"/>
        </a:buClr>
        <a:buFont typeface="SBB Light" pitchFamily="2" charset="0"/>
        <a:buChar char="–"/>
        <a:defRPr sz="2800" kern="1200">
          <a:solidFill>
            <a:schemeClr val="tx2"/>
          </a:solidFill>
          <a:latin typeface="+mn-lt"/>
          <a:ea typeface="+mn-ea"/>
          <a:cs typeface="+mn-cs"/>
        </a:defRPr>
      </a:lvl3pPr>
      <a:lvl4pPr marL="1080000" indent="-360000" algn="l" defTabSz="914400" rtl="0" eaLnBrk="1" latinLnBrk="0" hangingPunct="1">
        <a:lnSpc>
          <a:spcPct val="100000"/>
        </a:lnSpc>
        <a:spcBef>
          <a:spcPts val="0"/>
        </a:spcBef>
        <a:buClr>
          <a:schemeClr val="accent3"/>
        </a:buClr>
        <a:buFont typeface="SBB Light" pitchFamily="2" charset="0"/>
        <a:buChar char="–"/>
        <a:defRPr sz="2800" kern="1200">
          <a:solidFill>
            <a:schemeClr val="tx2"/>
          </a:solidFill>
          <a:latin typeface="+mn-lt"/>
          <a:ea typeface="+mn-ea"/>
          <a:cs typeface="+mn-cs"/>
        </a:defRPr>
      </a:lvl4pPr>
      <a:lvl5pPr marL="1440000" indent="-360000" algn="l" defTabSz="914400" rtl="0" eaLnBrk="1" latinLnBrk="0" hangingPunct="1">
        <a:lnSpc>
          <a:spcPct val="100000"/>
        </a:lnSpc>
        <a:spcBef>
          <a:spcPts val="0"/>
        </a:spcBef>
        <a:buClr>
          <a:schemeClr val="accent3"/>
        </a:buClr>
        <a:buSzPct val="100000"/>
        <a:buFont typeface="SBB Light" pitchFamily="2" charset="0"/>
        <a:buChar char="–"/>
        <a:defRPr sz="2800" kern="1200">
          <a:solidFill>
            <a:schemeClr val="tx2"/>
          </a:solidFill>
          <a:latin typeface="+mn-lt"/>
          <a:ea typeface="+mn-ea"/>
          <a:cs typeface="+mn-cs"/>
        </a:defRPr>
      </a:lvl5pPr>
      <a:lvl6pPr marL="360000" indent="-360000" algn="l" defTabSz="914400" rtl="0" eaLnBrk="1" latinLnBrk="0" hangingPunct="1">
        <a:lnSpc>
          <a:spcPct val="90000"/>
        </a:lnSpc>
        <a:spcBef>
          <a:spcPts val="500"/>
        </a:spcBef>
        <a:buFontTx/>
        <a:buBlip>
          <a:blip r:embed="rId39"/>
        </a:buBlip>
        <a:defRPr sz="28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l" defTabSz="914400" rtl="0" eaLnBrk="1" latinLnBrk="0" hangingPunct="1">
        <a:lnSpc>
          <a:spcPct val="90000"/>
        </a:lnSpc>
        <a:spcBef>
          <a:spcPts val="500"/>
        </a:spcBef>
        <a:buFontTx/>
        <a:buNone/>
        <a:defRPr sz="2800" kern="1200">
          <a:solidFill>
            <a:schemeClr val="tx2"/>
          </a:solidFill>
          <a:latin typeface="+mn-lt"/>
          <a:ea typeface="+mn-ea"/>
          <a:cs typeface="+mn-cs"/>
        </a:defRPr>
      </a:lvl7pPr>
      <a:lvl8pPr marL="0" indent="0" algn="l" defTabSz="914400" rtl="0" eaLnBrk="1" latinLnBrk="0" hangingPunct="1">
        <a:lnSpc>
          <a:spcPct val="90000"/>
        </a:lnSpc>
        <a:spcBef>
          <a:spcPts val="500"/>
        </a:spcBef>
        <a:buFontTx/>
        <a:buNone/>
        <a:defRPr sz="28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l" defTabSz="914400" rtl="0" eaLnBrk="1" latinLnBrk="0" hangingPunct="1">
        <a:lnSpc>
          <a:spcPct val="90000"/>
        </a:lnSpc>
        <a:spcBef>
          <a:spcPts val="500"/>
        </a:spcBef>
        <a:buFontTx/>
        <a:buNone/>
        <a:defRPr sz="28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/>
          <p:cNvSpPr>
            <a:spLocks noGrp="1"/>
          </p:cNvSpPr>
          <p:nvPr>
            <p:ph type="title"/>
          </p:nvPr>
        </p:nvSpPr>
        <p:spPr>
          <a:xfrm>
            <a:off x="1487488" y="493295"/>
            <a:ext cx="9220200" cy="848226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de-CH"/>
              <a:t>Titel hinzufügen.</a:t>
            </a:r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1487488" y="1949116"/>
            <a:ext cx="9220200" cy="446821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de-CH" noProof="0"/>
              <a:t>Textmasterformat bearbeiten</a:t>
            </a:r>
          </a:p>
          <a:p>
            <a:pPr lvl="1"/>
            <a:r>
              <a:rPr lang="de-CH" noProof="0"/>
              <a:t>Zweite Ebene</a:t>
            </a:r>
          </a:p>
          <a:p>
            <a:pPr lvl="2"/>
            <a:r>
              <a:rPr lang="de-CH" noProof="0"/>
              <a:t>Dritte Ebene</a:t>
            </a:r>
          </a:p>
          <a:p>
            <a:pPr lvl="3"/>
            <a:r>
              <a:rPr lang="de-CH" noProof="0"/>
              <a:t>Vierte Ebene</a:t>
            </a:r>
          </a:p>
          <a:p>
            <a:pPr lvl="4"/>
            <a:r>
              <a:rPr lang="de-CH" noProof="0"/>
              <a:t>Fünfte Ebene</a:t>
            </a:r>
          </a:p>
          <a:p>
            <a:pPr lvl="5"/>
            <a:r>
              <a:rPr lang="de-CH" noProof="0"/>
              <a:t>Sechste Ebene</a:t>
            </a:r>
          </a:p>
          <a:p>
            <a:pPr lvl="6"/>
            <a:r>
              <a:rPr lang="de-CH" noProof="0"/>
              <a:t>Siebte Ebene</a:t>
            </a:r>
          </a:p>
          <a:p>
            <a:pPr lvl="7"/>
            <a:r>
              <a:rPr lang="de-CH" sz="2800" noProof="0"/>
              <a:t>Achte Ebene</a:t>
            </a:r>
          </a:p>
          <a:p>
            <a:pPr lvl="8"/>
            <a:r>
              <a:rPr lang="de-CH" noProof="0"/>
              <a:t>Neunte Ebene</a:t>
            </a:r>
          </a:p>
          <a:p>
            <a:pPr lvl="7"/>
            <a:endParaRPr lang="de-CH" noProof="0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2"/>
          </p:nvPr>
        </p:nvSpPr>
        <p:spPr>
          <a:xfrm>
            <a:off x="550862" y="6484293"/>
            <a:ext cx="828614" cy="127938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800" spc="10" baseline="0">
                <a:solidFill>
                  <a:schemeClr val="tx2"/>
                </a:solidFill>
              </a:defRPr>
            </a:lvl1pPr>
          </a:lstStyle>
          <a:p>
            <a:fld id="{80211CA0-77D7-4CC2-8F9F-61D424A519D7}" type="datetimeyyyy">
              <a:rPr lang="de-CH" smtClean="0"/>
              <a:t>2026</a:t>
            </a:fld>
            <a:endParaRPr lang="de-CH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3"/>
          </p:nvPr>
        </p:nvSpPr>
        <p:spPr>
          <a:xfrm>
            <a:off x="1489460" y="6484293"/>
            <a:ext cx="9218228" cy="127938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800" spc="10" baseline="0">
                <a:solidFill>
                  <a:schemeClr val="tx2"/>
                </a:solidFill>
              </a:defRPr>
            </a:lvl1pPr>
          </a:lstStyle>
          <a:p>
            <a:r>
              <a:rPr lang="de-DE"/>
              <a:t>SBB Division Abteilung und Bereich</a:t>
            </a:r>
            <a:endParaRPr lang="de-CH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4"/>
          </p:nvPr>
        </p:nvSpPr>
        <p:spPr>
          <a:xfrm>
            <a:off x="10895839" y="6484293"/>
            <a:ext cx="745299" cy="127938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r">
              <a:defRPr sz="800" spc="10" baseline="0">
                <a:solidFill>
                  <a:schemeClr val="tx2"/>
                </a:solidFill>
              </a:defRPr>
            </a:lvl1pPr>
          </a:lstStyle>
          <a:p>
            <a:fld id="{442AD375-037F-43D0-B059-5172DA06796A}" type="slidenum">
              <a:rPr lang="de-CH" smtClean="0"/>
              <a:pPr/>
              <a:t>‹Nr.›</a:t>
            </a:fld>
            <a:endParaRPr lang="de-CH"/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id="{B0EBCC42-C47E-42C1-A885-21EC5F328973}"/>
              </a:ext>
            </a:extLst>
          </p:cNvPr>
          <p:cNvPicPr>
            <a:picLocks noChangeAspect="1"/>
          </p:cNvPicPr>
          <p:nvPr userDrawn="1"/>
        </p:nvPicPr>
        <p:blipFill>
          <a:blip r:embed="rId4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087099" y="288303"/>
            <a:ext cx="561183" cy="197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394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  <p:sldLayoutId id="2147483753" r:id="rId2"/>
    <p:sldLayoutId id="2147483754" r:id="rId3"/>
    <p:sldLayoutId id="2147483755" r:id="rId4"/>
    <p:sldLayoutId id="2147483756" r:id="rId5"/>
    <p:sldLayoutId id="2147483757" r:id="rId6"/>
    <p:sldLayoutId id="2147483758" r:id="rId7"/>
    <p:sldLayoutId id="2147483759" r:id="rId8"/>
    <p:sldLayoutId id="2147483760" r:id="rId9"/>
    <p:sldLayoutId id="2147483761" r:id="rId10"/>
    <p:sldLayoutId id="2147483762" r:id="rId11"/>
    <p:sldLayoutId id="2147483763" r:id="rId12"/>
    <p:sldLayoutId id="2147483764" r:id="rId13"/>
    <p:sldLayoutId id="2147483765" r:id="rId14"/>
    <p:sldLayoutId id="2147483766" r:id="rId15"/>
    <p:sldLayoutId id="2147483767" r:id="rId16"/>
    <p:sldLayoutId id="2147483768" r:id="rId17"/>
    <p:sldLayoutId id="2147483769" r:id="rId18"/>
    <p:sldLayoutId id="2147483770" r:id="rId19"/>
    <p:sldLayoutId id="2147483771" r:id="rId20"/>
    <p:sldLayoutId id="2147483772" r:id="rId21"/>
    <p:sldLayoutId id="2147483773" r:id="rId22"/>
    <p:sldLayoutId id="2147483774" r:id="rId23"/>
    <p:sldLayoutId id="2147483775" r:id="rId24"/>
    <p:sldLayoutId id="2147483776" r:id="rId25"/>
    <p:sldLayoutId id="2147483777" r:id="rId26"/>
    <p:sldLayoutId id="2147483778" r:id="rId27"/>
    <p:sldLayoutId id="2147483779" r:id="rId28"/>
    <p:sldLayoutId id="2147483780" r:id="rId29"/>
    <p:sldLayoutId id="2147483781" r:id="rId30"/>
    <p:sldLayoutId id="2147483782" r:id="rId31"/>
    <p:sldLayoutId id="2147483783" r:id="rId32"/>
    <p:sldLayoutId id="2147483784" r:id="rId33"/>
    <p:sldLayoutId id="2147483785" r:id="rId34"/>
    <p:sldLayoutId id="2147483786" r:id="rId35"/>
    <p:sldLayoutId id="2147483787" r:id="rId36"/>
    <p:sldLayoutId id="2147483788" r:id="rId37"/>
    <p:sldLayoutId id="2147483789" r:id="rId38"/>
  </p:sldLayoutIdLst>
  <p:hf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spc="60" baseline="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0"/>
        </a:spcBef>
        <a:buFont typeface="+mj-lt"/>
        <a:buNone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360000" indent="-360000" algn="l" defTabSz="914400" rtl="0" eaLnBrk="1" latinLnBrk="0" hangingPunct="1">
        <a:lnSpc>
          <a:spcPct val="100000"/>
        </a:lnSpc>
        <a:spcBef>
          <a:spcPts val="0"/>
        </a:spcBef>
        <a:buClr>
          <a:schemeClr val="accent3"/>
        </a:buClr>
        <a:buFont typeface="SBB Light" pitchFamily="2" charset="0"/>
        <a:buChar char="–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720000" indent="-360000" algn="l" defTabSz="914400" rtl="0" eaLnBrk="1" latinLnBrk="0" hangingPunct="1">
        <a:lnSpc>
          <a:spcPct val="100000"/>
        </a:lnSpc>
        <a:spcBef>
          <a:spcPts val="0"/>
        </a:spcBef>
        <a:buClr>
          <a:schemeClr val="accent3"/>
        </a:buClr>
        <a:buFont typeface="SBB Light" pitchFamily="2" charset="0"/>
        <a:buChar char="–"/>
        <a:defRPr sz="2800" kern="1200">
          <a:solidFill>
            <a:schemeClr val="tx2"/>
          </a:solidFill>
          <a:latin typeface="+mn-lt"/>
          <a:ea typeface="+mn-ea"/>
          <a:cs typeface="+mn-cs"/>
        </a:defRPr>
      </a:lvl3pPr>
      <a:lvl4pPr marL="1080000" indent="-360000" algn="l" defTabSz="914400" rtl="0" eaLnBrk="1" latinLnBrk="0" hangingPunct="1">
        <a:lnSpc>
          <a:spcPct val="100000"/>
        </a:lnSpc>
        <a:spcBef>
          <a:spcPts val="0"/>
        </a:spcBef>
        <a:buClr>
          <a:schemeClr val="accent3"/>
        </a:buClr>
        <a:buFont typeface="SBB Light" pitchFamily="2" charset="0"/>
        <a:buChar char="–"/>
        <a:defRPr sz="2800" kern="1200">
          <a:solidFill>
            <a:schemeClr val="tx2"/>
          </a:solidFill>
          <a:latin typeface="+mn-lt"/>
          <a:ea typeface="+mn-ea"/>
          <a:cs typeface="+mn-cs"/>
        </a:defRPr>
      </a:lvl4pPr>
      <a:lvl5pPr marL="1440000" indent="-360000" algn="l" defTabSz="914400" rtl="0" eaLnBrk="1" latinLnBrk="0" hangingPunct="1">
        <a:lnSpc>
          <a:spcPct val="100000"/>
        </a:lnSpc>
        <a:spcBef>
          <a:spcPts val="0"/>
        </a:spcBef>
        <a:buClr>
          <a:schemeClr val="accent3"/>
        </a:buClr>
        <a:buSzPct val="100000"/>
        <a:buFont typeface="SBB Light" pitchFamily="2" charset="0"/>
        <a:buChar char="–"/>
        <a:defRPr sz="2800" kern="1200">
          <a:solidFill>
            <a:schemeClr val="tx2"/>
          </a:solidFill>
          <a:latin typeface="+mn-lt"/>
          <a:ea typeface="+mn-ea"/>
          <a:cs typeface="+mn-cs"/>
        </a:defRPr>
      </a:lvl5pPr>
      <a:lvl6pPr marL="360000" indent="-360000" algn="l" defTabSz="914400" rtl="0" eaLnBrk="1" latinLnBrk="0" hangingPunct="1">
        <a:lnSpc>
          <a:spcPct val="90000"/>
        </a:lnSpc>
        <a:spcBef>
          <a:spcPts val="500"/>
        </a:spcBef>
        <a:buFontTx/>
        <a:buBlip>
          <a:blip r:embed="rId41"/>
        </a:buBlip>
        <a:defRPr sz="28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l" defTabSz="914400" rtl="0" eaLnBrk="1" latinLnBrk="0" hangingPunct="1">
        <a:lnSpc>
          <a:spcPct val="90000"/>
        </a:lnSpc>
        <a:spcBef>
          <a:spcPts val="500"/>
        </a:spcBef>
        <a:buFontTx/>
        <a:buNone/>
        <a:defRPr sz="2800" kern="1200">
          <a:solidFill>
            <a:schemeClr val="tx2"/>
          </a:solidFill>
          <a:latin typeface="+mn-lt"/>
          <a:ea typeface="+mn-ea"/>
          <a:cs typeface="+mn-cs"/>
        </a:defRPr>
      </a:lvl7pPr>
      <a:lvl8pPr marL="0" indent="0" algn="l" defTabSz="914400" rtl="0" eaLnBrk="1" latinLnBrk="0" hangingPunct="1">
        <a:lnSpc>
          <a:spcPct val="90000"/>
        </a:lnSpc>
        <a:spcBef>
          <a:spcPts val="500"/>
        </a:spcBef>
        <a:buFontTx/>
        <a:buNone/>
        <a:defRPr sz="28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l" defTabSz="914400" rtl="0" eaLnBrk="1" latinLnBrk="0" hangingPunct="1">
        <a:lnSpc>
          <a:spcPct val="90000"/>
        </a:lnSpc>
        <a:spcBef>
          <a:spcPts val="500"/>
        </a:spcBef>
        <a:buFontTx/>
        <a:buNone/>
        <a:defRPr sz="28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22.xml"/><Relationship Id="rId1" Type="http://schemas.openxmlformats.org/officeDocument/2006/relationships/tags" Target="../tags/tag4.xml"/><Relationship Id="rId6" Type="http://schemas.openxmlformats.org/officeDocument/2006/relationships/chart" Target="../charts/chart1.xml"/><Relationship Id="rId5" Type="http://schemas.openxmlformats.org/officeDocument/2006/relationships/image" Target="../media/image16.emf"/><Relationship Id="rId4" Type="http://schemas.openxmlformats.org/officeDocument/2006/relationships/oleObject" Target="../embeddings/oleObject3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6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 hidden="1">
            <a:extLst>
              <a:ext uri="{FF2B5EF4-FFF2-40B4-BE49-F238E27FC236}">
                <a16:creationId xmlns:a16="http://schemas.microsoft.com/office/drawing/2014/main" id="{92046CFF-74E2-4454-B6E3-B6BB8B051F03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25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Folie" r:id="rId4" imgW="360" imgH="359" progId="TCLayout.ActiveDocument.1">
                  <p:embed/>
                </p:oleObj>
              </mc:Choice>
              <mc:Fallback>
                <p:oleObj name="think-cell Folie" r:id="rId4" imgW="360" imgH="359" progId="TCLayout.ActiveDocument.1">
                  <p:embed/>
                  <p:pic>
                    <p:nvPicPr>
                      <p:cNvPr id="4" name="Objekt 3" hidden="1">
                        <a:extLst>
                          <a:ext uri="{FF2B5EF4-FFF2-40B4-BE49-F238E27FC236}">
                            <a16:creationId xmlns:a16="http://schemas.microsoft.com/office/drawing/2014/main" id="{92046CFF-74E2-4454-B6E3-B6BB8B051F03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25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CH" dirty="0"/>
              <a:t>Risultato consolidato FFS.</a:t>
            </a:r>
            <a:endParaRPr lang="de-CH" dirty="0"/>
          </a:p>
        </p:txBody>
      </p:sp>
      <p:graphicFrame>
        <p:nvGraphicFramePr>
          <p:cNvPr id="9" name="Diagramm 8"/>
          <p:cNvGraphicFramePr/>
          <p:nvPr>
            <p:extLst>
              <p:ext uri="{D42A27DB-BD31-4B8C-83A1-F6EECF244321}">
                <p14:modId xmlns:p14="http://schemas.microsoft.com/office/powerpoint/2010/main" val="467692216"/>
              </p:ext>
            </p:extLst>
          </p:nvPr>
        </p:nvGraphicFramePr>
        <p:xfrm>
          <a:off x="1487488" y="1875484"/>
          <a:ext cx="9217025" cy="400026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5" name="Textfeld 4"/>
          <p:cNvSpPr txBox="1"/>
          <p:nvPr/>
        </p:nvSpPr>
        <p:spPr>
          <a:xfrm>
            <a:off x="2279650" y="6084295"/>
            <a:ext cx="6921695" cy="540060"/>
          </a:xfrm>
          <a:prstGeom prst="rect">
            <a:avLst/>
          </a:prstGeom>
          <a:noFill/>
        </p:spPr>
        <p:txBody>
          <a:bodyPr wrap="square" lIns="36000" tIns="36000" rIns="36000" bIns="3600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CH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8B4B6626-9A0F-4741-8F83-BF160AB040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976745" y="5875749"/>
            <a:ext cx="1727767" cy="170649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CH" sz="1100" b="0" i="0" u="none" strike="noStrike" kern="0" cap="none" spc="0" normalizeH="0" baseline="0" noProof="0" dirty="0">
                <a:ln>
                  <a:noFill/>
                </a:ln>
                <a:solidFill>
                  <a:srgbClr val="444444"/>
                </a:solidFill>
                <a:effectLst/>
                <a:uLnTx/>
                <a:uFillTx/>
                <a:latin typeface="SBB Light"/>
                <a:ea typeface="+mn-ea"/>
                <a:cs typeface="+mn-cs"/>
              </a:rPr>
              <a:t>reporting.sbb.ch</a:t>
            </a:r>
          </a:p>
        </p:txBody>
      </p:sp>
    </p:spTree>
    <p:extLst>
      <p:ext uri="{BB962C8B-B14F-4D97-AF65-F5344CB8AC3E}">
        <p14:creationId xmlns:p14="http://schemas.microsoft.com/office/powerpoint/2010/main" val="361336700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heme/theme1.xml><?xml version="1.0" encoding="utf-8"?>
<a:theme xmlns:a="http://schemas.openxmlformats.org/drawingml/2006/main" name="1_20170515_PPT-Vorlage_NEU_16-9">
  <a:themeElements>
    <a:clrScheme name="SBB">
      <a:dk1>
        <a:srgbClr val="000000"/>
      </a:dk1>
      <a:lt1>
        <a:srgbClr val="FFFFFF"/>
      </a:lt1>
      <a:dk2>
        <a:srgbClr val="B7B7B7"/>
      </a:dk2>
      <a:lt2>
        <a:srgbClr val="4C4C4C"/>
      </a:lt2>
      <a:accent1>
        <a:srgbClr val="ABADCB"/>
      </a:accent1>
      <a:accent2>
        <a:srgbClr val="6C6FA4"/>
      </a:accent2>
      <a:accent3>
        <a:srgbClr val="2D327D"/>
      </a:accent3>
      <a:accent4>
        <a:srgbClr val="FF9999"/>
      </a:accent4>
      <a:accent5>
        <a:srgbClr val="FF4C4C"/>
      </a:accent5>
      <a:accent6>
        <a:srgbClr val="FF0000"/>
      </a:accent6>
      <a:hlink>
        <a:srgbClr val="2D327D"/>
      </a:hlink>
      <a:folHlink>
        <a:srgbClr val="2D327D"/>
      </a:folHlink>
    </a:clrScheme>
    <a:fontScheme name="SBB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wrap="square" lIns="36000" tIns="36000" rIns="36000" bIns="36000" rtlCol="0" anchor="t" anchorCtr="0">
        <a:normAutofit/>
      </a:bodyPr>
      <a:lstStyle>
        <a:defPPr algn="ctr">
          <a:defRPr sz="2400" b="1"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9525">
          <a:solidFill>
            <a:srgbClr val="B7B7B7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/>
      <a:bodyPr/>
      <a:lstStyle>
        <a:defPPr>
          <a:defRPr noProof="0" dirty="0" smtClean="0"/>
        </a:defPPr>
      </a:lstStyle>
    </a:txDef>
  </a:objectDefaults>
  <a:extraClrSchemeLst>
    <a:extraClrScheme>
      <a:clrScheme name="SBB">
        <a:dk1>
          <a:sysClr val="windowText" lastClr="000000"/>
        </a:dk1>
        <a:lt1>
          <a:sysClr val="window" lastClr="FFFFFF"/>
        </a:lt1>
        <a:dk2>
          <a:srgbClr val="B7B7B7"/>
        </a:dk2>
        <a:lt2>
          <a:srgbClr val="4C4C4C"/>
        </a:lt2>
        <a:accent1>
          <a:srgbClr val="ABADCB"/>
        </a:accent1>
        <a:accent2>
          <a:srgbClr val="6C6FA4"/>
        </a:accent2>
        <a:accent3>
          <a:srgbClr val="2D327D"/>
        </a:accent3>
        <a:accent4>
          <a:srgbClr val="FF9999"/>
        </a:accent4>
        <a:accent5>
          <a:srgbClr val="FF4C4C"/>
        </a:accent5>
        <a:accent6>
          <a:srgbClr val="EB0000"/>
        </a:accent6>
        <a:hlink>
          <a:srgbClr val="2D327D"/>
        </a:hlink>
        <a:folHlink>
          <a:srgbClr val="D5D6E5"/>
        </a:folHlink>
      </a:clrScheme>
    </a:extraClrScheme>
  </a:extraClrSchemeLst>
  <a:extLst>
    <a:ext uri="{05A4C25C-085E-4340-85A3-A5531E510DB2}">
      <thm15:themeFamily xmlns:thm15="http://schemas.microsoft.com/office/thememl/2012/main" name="20171027_PPT-Vorlage_NEU_16-9_DE.potx" id="{0F39B86A-6FEA-4482-98DD-A0AF78DA8361}" vid="{2F05930E-573E-4379-8421-B361C9D363BB}"/>
    </a:ext>
  </a:extLst>
</a:theme>
</file>

<file path=ppt/theme/theme2.xml><?xml version="1.0" encoding="utf-8"?>
<a:theme xmlns:a="http://schemas.openxmlformats.org/drawingml/2006/main" name="Benutzerdefiniertes Design">
  <a:themeElements>
    <a:clrScheme name="SBB">
      <a:dk1>
        <a:sysClr val="windowText" lastClr="000000"/>
      </a:dk1>
      <a:lt1>
        <a:sysClr val="window" lastClr="FFFFFF"/>
      </a:lt1>
      <a:dk2>
        <a:srgbClr val="444444"/>
      </a:dk2>
      <a:lt2>
        <a:srgbClr val="E5E5E5"/>
      </a:lt2>
      <a:accent1>
        <a:srgbClr val="A20013"/>
      </a:accent1>
      <a:accent2>
        <a:srgbClr val="C60018"/>
      </a:accent2>
      <a:accent3>
        <a:srgbClr val="EB0000"/>
      </a:accent3>
      <a:accent4>
        <a:srgbClr val="E5E5E5"/>
      </a:accent4>
      <a:accent5>
        <a:srgbClr val="BDBDBD"/>
      </a:accent5>
      <a:accent6>
        <a:srgbClr val="8D8D8D"/>
      </a:accent6>
      <a:hlink>
        <a:srgbClr val="444444"/>
      </a:hlink>
      <a:folHlink>
        <a:srgbClr val="444444"/>
      </a:folHlink>
    </a:clrScheme>
    <a:fontScheme name="SBB">
      <a:majorFont>
        <a:latin typeface="SBB Light"/>
        <a:ea typeface=""/>
        <a:cs typeface=""/>
      </a:majorFont>
      <a:minorFont>
        <a:latin typeface="SBB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lIns="0" tIns="0" rIns="0" bIns="0" rtlCol="0" anchor="ctr"/>
      <a:lstStyle>
        <a:defPPr algn="ctr">
          <a:defRPr sz="1400"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chemeClr val="accent5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>
        <a:spAutoFit/>
      </a:bodyPr>
      <a:lstStyle>
        <a:defPPr algn="l">
          <a:defRPr sz="1400" dirty="0" err="1" smtClean="0">
            <a:solidFill>
              <a:schemeClr val="tx2"/>
            </a:solidFill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SBB_PPT_Vorlage_16-9.potx" id="{AFB2A5A8-0A5A-4D2B-9D1C-2542F94FB30E}" vid="{15E43739-6510-4178-811B-133FA854CD7A}"/>
    </a:ext>
  </a:extLst>
</a:theme>
</file>

<file path=ppt/theme/theme3.xml><?xml version="1.0" encoding="utf-8"?>
<a:theme xmlns:a="http://schemas.openxmlformats.org/drawingml/2006/main" name="1_Benutzerdefiniertes Design">
  <a:themeElements>
    <a:clrScheme name="SBB">
      <a:dk1>
        <a:sysClr val="windowText" lastClr="000000"/>
      </a:dk1>
      <a:lt1>
        <a:sysClr val="window" lastClr="FFFFFF"/>
      </a:lt1>
      <a:dk2>
        <a:srgbClr val="444444"/>
      </a:dk2>
      <a:lt2>
        <a:srgbClr val="E5E5E5"/>
      </a:lt2>
      <a:accent1>
        <a:srgbClr val="A20013"/>
      </a:accent1>
      <a:accent2>
        <a:srgbClr val="C60018"/>
      </a:accent2>
      <a:accent3>
        <a:srgbClr val="EB0000"/>
      </a:accent3>
      <a:accent4>
        <a:srgbClr val="E5E5E5"/>
      </a:accent4>
      <a:accent5>
        <a:srgbClr val="BDBDBD"/>
      </a:accent5>
      <a:accent6>
        <a:srgbClr val="8D8D8D"/>
      </a:accent6>
      <a:hlink>
        <a:srgbClr val="444444"/>
      </a:hlink>
      <a:folHlink>
        <a:srgbClr val="444444"/>
      </a:folHlink>
    </a:clrScheme>
    <a:fontScheme name="SBB">
      <a:majorFont>
        <a:latin typeface="SBB Light"/>
        <a:ea typeface=""/>
        <a:cs typeface=""/>
      </a:majorFont>
      <a:minorFont>
        <a:latin typeface="SBB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lIns="0" tIns="0" rIns="0" bIns="0" rtlCol="0" anchor="ctr"/>
      <a:lstStyle>
        <a:defPPr algn="ctr">
          <a:defRPr sz="1400"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chemeClr val="accent5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>
        <a:spAutoFit/>
      </a:bodyPr>
      <a:lstStyle>
        <a:defPPr algn="l">
          <a:defRPr sz="1400" dirty="0" err="1" smtClean="0">
            <a:solidFill>
              <a:schemeClr val="tx2"/>
            </a:solidFill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SBB_PPT_Folienbibliothek_16-9.potx" id="{5661FAAD-0434-4CE1-BCF0-B44E0993DACB}" vid="{03AF73CB-3D4D-47A6-916A-F20A5F10DFAB}"/>
    </a:ext>
  </a:extLst>
</a:theme>
</file>

<file path=ppt/theme/theme4.xml><?xml version="1.0" encoding="utf-8"?>
<a:theme xmlns:a="http://schemas.openxmlformats.org/drawingml/2006/main" name="2_Benutzerdefiniertes Design">
  <a:themeElements>
    <a:clrScheme name="SBB">
      <a:dk1>
        <a:sysClr val="windowText" lastClr="000000"/>
      </a:dk1>
      <a:lt1>
        <a:sysClr val="window" lastClr="FFFFFF"/>
      </a:lt1>
      <a:dk2>
        <a:srgbClr val="444444"/>
      </a:dk2>
      <a:lt2>
        <a:srgbClr val="E5E5E5"/>
      </a:lt2>
      <a:accent1>
        <a:srgbClr val="A20013"/>
      </a:accent1>
      <a:accent2>
        <a:srgbClr val="C60018"/>
      </a:accent2>
      <a:accent3>
        <a:srgbClr val="EB0000"/>
      </a:accent3>
      <a:accent4>
        <a:srgbClr val="E5E5E5"/>
      </a:accent4>
      <a:accent5>
        <a:srgbClr val="BDBDBD"/>
      </a:accent5>
      <a:accent6>
        <a:srgbClr val="8D8D8D"/>
      </a:accent6>
      <a:hlink>
        <a:srgbClr val="444444"/>
      </a:hlink>
      <a:folHlink>
        <a:srgbClr val="444444"/>
      </a:folHlink>
    </a:clrScheme>
    <a:fontScheme name="SBB">
      <a:majorFont>
        <a:latin typeface="SBB Light"/>
        <a:ea typeface=""/>
        <a:cs typeface=""/>
      </a:majorFont>
      <a:minorFont>
        <a:latin typeface="SBB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lIns="0" tIns="0" rIns="0" bIns="0" rtlCol="0" anchor="ctr"/>
      <a:lstStyle>
        <a:defPPr algn="ctr">
          <a:defRPr sz="1400"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chemeClr val="accent5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>
        <a:spAutoFit/>
      </a:bodyPr>
      <a:lstStyle>
        <a:defPPr algn="l">
          <a:defRPr sz="1400" dirty="0" err="1" smtClean="0">
            <a:solidFill>
              <a:schemeClr val="tx2"/>
            </a:solidFill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SBB_PPT_Folienbibliothek_16-9.potx" id="{5661FAAD-0434-4CE1-BCF0-B44E0993DACB}" vid="{03AF73CB-3D4D-47A6-916A-F20A5F10DFAB}"/>
    </a:ext>
  </a:extLst>
</a:theme>
</file>

<file path=ppt/theme/theme5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usgabe xmlns="2f5c8543-cf23-4718-a3b8-32b0a91d511a" xsi:nil="true"/>
    <SharedWithUsers xmlns="96e82a89-ba48-4728-b345-cf206dbec8f1">
      <UserInfo>
        <DisplayName>Schärli Reto (KOM-NEW)</DisplayName>
        <AccountId>437</AccountId>
        <AccountType/>
      </UserInfo>
      <UserInfo>
        <DisplayName>Vrecko Gabriela (KOM-I)</DisplayName>
        <AccountId>345</AccountId>
        <AccountType/>
      </UserInfo>
      <UserInfo>
        <DisplayName>Vincen Raj Bobisha (KOM-NEW - Extern)</DisplayName>
        <AccountId>4510</AccountId>
        <AccountType/>
      </UserInfo>
      <UserInfo>
        <DisplayName>Carecci Silvano (IM-BW-BDM)</DisplayName>
        <AccountId>5126</AccountId>
        <AccountType/>
      </UserInfo>
      <UserInfo>
        <DisplayName>Burkhard Sabina (KOM-NEW)</DisplayName>
        <AccountId>5505</AccountId>
        <AccountType/>
      </UserInfo>
      <UserInfo>
        <DisplayName>Susuri Urimé (F)</DisplayName>
        <AccountId>5872</AccountId>
        <AccountType/>
      </UserInfo>
      <UserInfo>
        <DisplayName>Vincen Raj Bobisha (HR-TKB-FU-HOP)</DisplayName>
        <AccountId>5704</AccountId>
        <AccountType/>
      </UserInfo>
      <UserInfo>
        <DisplayName>Dischoe Marc Olivier (KOM-NEW)</DisplayName>
        <AccountId>577</AccountId>
        <AccountType/>
      </UserInfo>
      <UserInfo>
        <DisplayName>Wipf Claudia (KOM-P-MP)</DisplayName>
        <AccountId>844</AccountId>
        <AccountType/>
      </UserInfo>
    </SharedWithUsers>
    <lcf76f155ced4ddcb4097134ff3c332f xmlns="2f5c8543-cf23-4718-a3b8-32b0a91d511a">
      <Terms xmlns="http://schemas.microsoft.com/office/infopath/2007/PartnerControls"/>
    </lcf76f155ced4ddcb4097134ff3c332f>
    <TaxCatchAll xmlns="96e82a89-ba48-4728-b345-cf206dbec8f1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AF392CA6BBE5574789A5155D1822A344" ma:contentTypeVersion="19" ma:contentTypeDescription="Ein neues Dokument erstellen." ma:contentTypeScope="" ma:versionID="c2a5a59360d48a4c7af007c311c34caf">
  <xsd:schema xmlns:xsd="http://www.w3.org/2001/XMLSchema" xmlns:xs="http://www.w3.org/2001/XMLSchema" xmlns:p="http://schemas.microsoft.com/office/2006/metadata/properties" xmlns:ns2="96e82a89-ba48-4728-b345-cf206dbec8f1" xmlns:ns3="2f5c8543-cf23-4718-a3b8-32b0a91d511a" targetNamespace="http://schemas.microsoft.com/office/2006/metadata/properties" ma:root="true" ma:fieldsID="2a0d833e56c64ed4a0d1483acd601485" ns2:_="" ns3:_="">
    <xsd:import namespace="96e82a89-ba48-4728-b345-cf206dbec8f1"/>
    <xsd:import namespace="2f5c8543-cf23-4718-a3b8-32b0a91d51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Ausgabe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Location" minOccurs="0"/>
                <xsd:element ref="ns3:MediaServiceAutoKeyPoints" minOccurs="0"/>
                <xsd:element ref="ns3:MediaServiceKeyPoints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MediaServiceObjectDetectorVersion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6e82a89-ba48-4728-b345-cf206dbec8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Freigegeben für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4" nillable="true" ma:displayName="Taxonomy Catch All Column" ma:hidden="true" ma:list="{37e3da64-c71a-4074-9be5-101312c09dec}" ma:internalName="TaxCatchAll" ma:showField="CatchAllData" ma:web="96e82a89-ba48-4728-b345-cf206dbec8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5c8543-cf23-4718-a3b8-32b0a91d51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Ausgabe" ma:index="14" nillable="true" ma:displayName="Ausgabe" ma:description="Ausgabe des Dokumentes" ma:format="RadioButtons" ma:internalName="Ausgabe">
      <xsd:simpleType>
        <xsd:union memberTypes="dms:Text">
          <xsd:simpleType>
            <xsd:restriction base="dms:Choice">
              <xsd:enumeration value="2016"/>
              <xsd:enumeration value="2017"/>
              <xsd:enumeration value="2018"/>
              <xsd:enumeration value="2019"/>
            </xsd:restriction>
          </xsd:simpleType>
        </xsd:un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3" nillable="true" ma:taxonomy="true" ma:internalName="lcf76f155ced4ddcb4097134ff3c332f" ma:taxonomyFieldName="MediaServiceImageTags" ma:displayName="Bildmarkierungen" ma:readOnly="false" ma:fieldId="{5cf76f15-5ced-4ddc-b409-7134ff3c332f}" ma:taxonomyMulti="true" ma:sspId="2e7e7b05-955d-4ec1-8c45-691041b8b00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6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B7085B-D9CF-4930-865D-AE9ED154F05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915E158-F398-42BF-8A91-7C2A147B9234}">
  <ds:schemaRefs>
    <ds:schemaRef ds:uri="http://purl.org/dc/elements/1.1/"/>
    <ds:schemaRef ds:uri="http://schemas.microsoft.com/office/infopath/2007/PartnerControls"/>
    <ds:schemaRef ds:uri="http://purl.org/dc/terms/"/>
    <ds:schemaRef ds:uri="http://schemas.microsoft.com/office/2006/metadata/properties"/>
    <ds:schemaRef ds:uri="http://schemas.openxmlformats.org/package/2006/metadata/core-properties"/>
    <ds:schemaRef ds:uri="http://schemas.microsoft.com/office/2006/documentManagement/types"/>
    <ds:schemaRef ds:uri="96e82a89-ba48-4728-b345-cf206dbec8f1"/>
    <ds:schemaRef ds:uri="2f5c8543-cf23-4718-a3b8-32b0a91d511a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02205A7D-DD2A-4A07-B338-1E41D1BEBB7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6e82a89-ba48-4728-b345-cf206dbec8f1"/>
    <ds:schemaRef ds:uri="2f5c8543-cf23-4718-a3b8-32b0a91d51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5bc72e09-8d7d-491f-a3d1-5693fc6e93f6}" enabled="1" method="Privileged" siteId="{2cda5d11-f0ac-46b3-967d-af1b2e1bd01a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blank</Template>
  <TotalTime>0</TotalTime>
  <Words>27</Words>
  <Application>Microsoft Office PowerPoint</Application>
  <PresentationFormat>Breitbild</PresentationFormat>
  <Paragraphs>5</Paragraphs>
  <Slides>1</Slides>
  <Notes>1</Notes>
  <HiddenSlides>0</HiddenSlides>
  <MMClips>0</MMClips>
  <ScaleCrop>false</ScaleCrop>
  <HeadingPairs>
    <vt:vector size="8" baseType="variant">
      <vt:variant>
        <vt:lpstr>Verwendete Schriftarten</vt:lpstr>
      </vt:variant>
      <vt:variant>
        <vt:i4>5</vt:i4>
      </vt:variant>
      <vt:variant>
        <vt:lpstr>Design</vt:lpstr>
      </vt:variant>
      <vt:variant>
        <vt:i4>4</vt:i4>
      </vt:variant>
      <vt:variant>
        <vt:lpstr>Eingebettete OLE-Server</vt:lpstr>
      </vt:variant>
      <vt:variant>
        <vt:i4>1</vt:i4>
      </vt:variant>
      <vt:variant>
        <vt:lpstr>Folientitel</vt:lpstr>
      </vt:variant>
      <vt:variant>
        <vt:i4>1</vt:i4>
      </vt:variant>
    </vt:vector>
  </HeadingPairs>
  <TitlesOfParts>
    <vt:vector size="11" baseType="lpstr">
      <vt:lpstr>Arial</vt:lpstr>
      <vt:lpstr>Calibri</vt:lpstr>
      <vt:lpstr>SBB Light</vt:lpstr>
      <vt:lpstr>Symbol</vt:lpstr>
      <vt:lpstr>Wingdings 3</vt:lpstr>
      <vt:lpstr>1_20170515_PPT-Vorlage_NEU_16-9</vt:lpstr>
      <vt:lpstr>Benutzerdefiniertes Design</vt:lpstr>
      <vt:lpstr>1_Benutzerdefiniertes Design</vt:lpstr>
      <vt:lpstr>2_Benutzerdefiniertes Design</vt:lpstr>
      <vt:lpstr>think-cell Folie</vt:lpstr>
      <vt:lpstr>Risultato consolidato FFS.</vt:lpstr>
    </vt:vector>
  </TitlesOfParts>
  <Company>SBB AG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Risultato consolidato FFS.</dc:title>
  <dc:creator>Meyer Raphael (KOM-PGA-VSF)</dc:creator>
  <cp:lastModifiedBy>Weigel Stefan (PAR-EPS)</cp:lastModifiedBy>
  <cp:revision>58</cp:revision>
  <dcterms:created xsi:type="dcterms:W3CDTF">2020-09-30T11:00:09Z</dcterms:created>
  <dcterms:modified xsi:type="dcterms:W3CDTF">2026-03-03T13:13:26Z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0x010100AF392CA6BBE5574789A5155D1822A344</vt:lpwstr>
  </property>
  <property fmtid="{D5CDD505-2E9C-101B-9397-08002B2CF9AE}" pid="3" name="_dlc_DocIdItemGuid">
    <vt:lpwstr>7f61737c-4fb7-4bc4-8821-d36f28de962c</vt:lpwstr>
  </property>
  <property fmtid="{D5CDD505-2E9C-101B-9397-08002B2CF9AE}" pid="4" name="TmpVertraulichkeit">
    <vt:lpwstr/>
  </property>
  <property fmtid="{D5CDD505-2E9C-101B-9397-08002B2CF9AE}" pid="5" name="TmpStatus">
    <vt:lpwstr/>
  </property>
  <property fmtid="{D5CDD505-2E9C-101B-9397-08002B2CF9AE}" pid="6" name="MSIP_Label_5bc72e09-8d7d-491f-a3d1-5693fc6e93f6_Enabled">
    <vt:lpwstr>true</vt:lpwstr>
  </property>
  <property fmtid="{D5CDD505-2E9C-101B-9397-08002B2CF9AE}" pid="7" name="MSIP_Label_5bc72e09-8d7d-491f-a3d1-5693fc6e93f6_SetDate">
    <vt:lpwstr>2021-10-19T13:12:15Z</vt:lpwstr>
  </property>
  <property fmtid="{D5CDD505-2E9C-101B-9397-08002B2CF9AE}" pid="8" name="MSIP_Label_5bc72e09-8d7d-491f-a3d1-5693fc6e93f6_Method">
    <vt:lpwstr>Privileged</vt:lpwstr>
  </property>
  <property fmtid="{D5CDD505-2E9C-101B-9397-08002B2CF9AE}" pid="9" name="MSIP_Label_5bc72e09-8d7d-491f-a3d1-5693fc6e93f6_Name">
    <vt:lpwstr>öffentlich</vt:lpwstr>
  </property>
  <property fmtid="{D5CDD505-2E9C-101B-9397-08002B2CF9AE}" pid="10" name="MSIP_Label_5bc72e09-8d7d-491f-a3d1-5693fc6e93f6_SiteId">
    <vt:lpwstr>2cda5d11-f0ac-46b3-967d-af1b2e1bd01a</vt:lpwstr>
  </property>
  <property fmtid="{D5CDD505-2E9C-101B-9397-08002B2CF9AE}" pid="11" name="MSIP_Label_5bc72e09-8d7d-491f-a3d1-5693fc6e93f6_ActionId">
    <vt:lpwstr>3b8d0866-56e4-4c4e-8fb7-7b1e972867f0</vt:lpwstr>
  </property>
  <property fmtid="{D5CDD505-2E9C-101B-9397-08002B2CF9AE}" pid="12" name="MSIP_Label_5bc72e09-8d7d-491f-a3d1-5693fc6e93f6_ContentBits">
    <vt:lpwstr>0</vt:lpwstr>
  </property>
  <property fmtid="{D5CDD505-2E9C-101B-9397-08002B2CF9AE}" pid="13" name="MediaServiceImageTags">
    <vt:lpwstr/>
  </property>
</Properties>
</file>