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theme/theme4.xml" ContentType="application/vnd.openxmlformats-officedocument.theme+xml"/>
  <Override PartName="/ppt/tags/tag3.xml" ContentType="application/vnd.openxmlformats-officedocument.presentationml.tags+xml"/>
  <Override PartName="/ppt/theme/theme5.xml" ContentType="application/vnd.openxmlformats-officedocument.theme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  <p:sldMasterId id="2147483751" r:id="rId7"/>
  </p:sldMasterIdLst>
  <p:notesMasterIdLst>
    <p:notesMasterId r:id="rId9"/>
  </p:notesMasterIdLst>
  <p:sldIdLst>
    <p:sldId id="405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232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  <p15:guide id="11" pos="2252" userDrawn="1">
          <p15:clr>
            <a:srgbClr val="A4A3A4"/>
          </p15:clr>
        </p15:guide>
        <p15:guide id="12" pos="4974" userDrawn="1">
          <p15:clr>
            <a:srgbClr val="A4A3A4"/>
          </p15:clr>
        </p15:guide>
        <p15:guide id="13" orient="horz" pos="3430" userDrawn="1">
          <p15:clr>
            <a:srgbClr val="A4A3A4"/>
          </p15:clr>
        </p15:guide>
        <p15:guide id="14" orient="horz" pos="3974" userDrawn="1">
          <p15:clr>
            <a:srgbClr val="A4A3A4"/>
          </p15:clr>
        </p15:guide>
        <p15:guide id="16" pos="3953" userDrawn="1">
          <p15:clr>
            <a:srgbClr val="A4A3A4"/>
          </p15:clr>
        </p15:guide>
        <p15:guide id="17" pos="3273" userDrawn="1">
          <p15:clr>
            <a:srgbClr val="A4A3A4"/>
          </p15:clr>
        </p15:guide>
        <p15:guide id="18" pos="5995" userDrawn="1">
          <p15:clr>
            <a:srgbClr val="A4A3A4"/>
          </p15:clr>
        </p15:guide>
        <p15:guide id="19" pos="1391" userDrawn="1">
          <p15:clr>
            <a:srgbClr val="A4A3A4"/>
          </p15:clr>
        </p15:guide>
        <p15:guide id="20" pos="41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27272"/>
    <a:srgbClr val="F6F6F6"/>
    <a:srgbClr val="5A5A5A"/>
    <a:srgbClr val="444444"/>
    <a:srgbClr val="E5E5E5"/>
    <a:srgbClr val="A8A8A8"/>
    <a:srgbClr val="8D8D8D"/>
    <a:srgbClr val="BDBDBD"/>
    <a:srgbClr val="D9D9D9"/>
    <a:srgbClr val="EB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3838"/>
        <p:guide pos="937"/>
        <p:guide pos="6743"/>
        <p:guide orient="horz" pos="1185"/>
        <p:guide pos="7333"/>
        <p:guide orient="horz" pos="3702"/>
        <p:guide orient="horz" pos="640"/>
        <p:guide pos="1232"/>
        <p:guide orient="horz" pos="3770"/>
        <p:guide orient="horz" pos="1412"/>
        <p:guide pos="2252"/>
        <p:guide pos="4974"/>
        <p:guide orient="horz" pos="3430"/>
        <p:guide orient="horz" pos="3974"/>
        <p:guide pos="3953"/>
        <p:guide pos="3273"/>
        <p:guide pos="5995"/>
        <p:guide pos="1391"/>
        <p:guide pos="41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08:20:51.723" v="5" actId="27918"/>
      <pc:docMkLst>
        <pc:docMk/>
      </pc:docMkLst>
      <pc:sldChg chg="mod">
        <pc:chgData name="Weigel Stefan (PAR-EPS)" userId="fd3b2067-2981-4ad8-bf3a-d2e1004e4fa8" providerId="ADAL" clId="{A4CFA2F4-FF8D-446B-B271-6DF568DBEADA}" dt="2026-02-12T08:20:51.723" v="5" actId="27918"/>
        <pc:sldMkLst>
          <pc:docMk/>
          <pc:sldMk cId="2543225151" sldId="405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908993317673928E-2"/>
          <c:y val="8.0370869853826174E-2"/>
          <c:w val="0.81131701407868118"/>
          <c:h val="0.7473885747673962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data!$C$8</c:f>
              <c:strCache>
                <c:ptCount val="1"/>
                <c:pt idx="0">
                  <c:v>Markt Personenverkehr und Produktion Personenverkehr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</c:spPr>
          <c:invertIfNegative val="0"/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B853-422A-9B9D-A6EAA6FFB23D}"/>
              </c:ext>
            </c:extLst>
          </c:dPt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data!$C$9:$C$19</c:f>
              <c:numCache>
                <c:formatCode>#,##0.000</c:formatCode>
                <c:ptCount val="11"/>
                <c:pt idx="0">
                  <c:v>0.8283368277230001</c:v>
                </c:pt>
                <c:pt idx="1">
                  <c:v>0.57791295489000005</c:v>
                </c:pt>
                <c:pt idx="2">
                  <c:v>0.72153651090999993</c:v>
                </c:pt>
                <c:pt idx="3">
                  <c:v>0.75046792439999999</c:v>
                </c:pt>
                <c:pt idx="4">
                  <c:v>0.89454509217</c:v>
                </c:pt>
                <c:pt idx="5">
                  <c:v>1.1871844599050101</c:v>
                </c:pt>
                <c:pt idx="6">
                  <c:v>0.93675952575999999</c:v>
                </c:pt>
                <c:pt idx="7">
                  <c:v>0.80510579250657099</c:v>
                </c:pt>
                <c:pt idx="8">
                  <c:v>0.68115935371000003</c:v>
                </c:pt>
                <c:pt idx="9">
                  <c:v>0.99635057498000001</c:v>
                </c:pt>
                <c:pt idx="10">
                  <c:v>1.1416788441300001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853-422A-9B9D-A6EAA6FFB23D}"/>
            </c:ext>
          </c:extLst>
        </c:ser>
        <c:ser>
          <c:idx val="1"/>
          <c:order val="1"/>
          <c:tx>
            <c:strRef>
              <c:f>data!$D$8</c:f>
              <c:strCache>
                <c:ptCount val="1"/>
                <c:pt idx="0">
                  <c:v>Immobilien</c:v>
                </c:pt>
              </c:strCache>
            </c:strRef>
          </c:tx>
          <c:spPr>
            <a:solidFill>
              <a:schemeClr val="accent5"/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data!$D$9:$D$19</c:f>
              <c:numCache>
                <c:formatCode>#,##0.000</c:formatCode>
                <c:ptCount val="11"/>
                <c:pt idx="0">
                  <c:v>0.55061685219000001</c:v>
                </c:pt>
                <c:pt idx="1">
                  <c:v>0.55449757157000001</c:v>
                </c:pt>
                <c:pt idx="2">
                  <c:v>0.68340522972999995</c:v>
                </c:pt>
                <c:pt idx="3">
                  <c:v>0.61872345032999998</c:v>
                </c:pt>
                <c:pt idx="4">
                  <c:v>0.58587582732999999</c:v>
                </c:pt>
                <c:pt idx="5">
                  <c:v>0.46327612801000001</c:v>
                </c:pt>
                <c:pt idx="6">
                  <c:v>0.41223381136000004</c:v>
                </c:pt>
                <c:pt idx="7">
                  <c:v>0.50162527670000001</c:v>
                </c:pt>
                <c:pt idx="8">
                  <c:v>0.57835182270999996</c:v>
                </c:pt>
                <c:pt idx="9">
                  <c:v>0.46478766754</c:v>
                </c:pt>
                <c:pt idx="10">
                  <c:v>0.5947693154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853-422A-9B9D-A6EAA6FFB23D}"/>
            </c:ext>
          </c:extLst>
        </c:ser>
        <c:ser>
          <c:idx val="2"/>
          <c:order val="2"/>
          <c:tx>
            <c:strRef>
              <c:f>data!$E$8</c:f>
              <c:strCache>
                <c:ptCount val="1"/>
                <c:pt idx="0">
                  <c:v>Güterverkehr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data!$E$9:$E$19</c:f>
              <c:numCache>
                <c:formatCode>#,##0.000</c:formatCode>
                <c:ptCount val="11"/>
                <c:pt idx="0">
                  <c:v>2.7714453720000001E-2</c:v>
                </c:pt>
                <c:pt idx="1">
                  <c:v>1.8395506739999998E-2</c:v>
                </c:pt>
                <c:pt idx="2">
                  <c:v>3.0482708840000001E-2</c:v>
                </c:pt>
                <c:pt idx="3">
                  <c:v>3.3709855660000003E-2</c:v>
                </c:pt>
                <c:pt idx="4">
                  <c:v>3.41360847E-2</c:v>
                </c:pt>
                <c:pt idx="5">
                  <c:v>3.7950270030480501E-2</c:v>
                </c:pt>
                <c:pt idx="6">
                  <c:v>3.1848191114242905E-2</c:v>
                </c:pt>
                <c:pt idx="7">
                  <c:v>1.7805723632602698E-2</c:v>
                </c:pt>
                <c:pt idx="8">
                  <c:v>2.3656667707650202E-2</c:v>
                </c:pt>
                <c:pt idx="9">
                  <c:v>4.7227550200000003E-2</c:v>
                </c:pt>
                <c:pt idx="10">
                  <c:v>1.305916778E-2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853-422A-9B9D-A6EAA6FFB23D}"/>
            </c:ext>
          </c:extLst>
        </c:ser>
        <c:ser>
          <c:idx val="3"/>
          <c:order val="3"/>
          <c:tx>
            <c:strRef>
              <c:f>data!$F$8</c:f>
              <c:strCache>
                <c:ptCount val="1"/>
                <c:pt idx="0">
                  <c:v>Infrastruktur</c:v>
                </c:pt>
              </c:strCache>
            </c:strRef>
          </c:tx>
          <c:spPr>
            <a:solidFill>
              <a:srgbClr val="727272"/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data!$F$9:$F$19</c:f>
              <c:numCache>
                <c:formatCode>#,##0.000</c:formatCode>
                <c:ptCount val="11"/>
                <c:pt idx="0">
                  <c:v>2.1402772349300001</c:v>
                </c:pt>
                <c:pt idx="1">
                  <c:v>5.7711939926399998</c:v>
                </c:pt>
                <c:pt idx="2">
                  <c:v>2.0749476292</c:v>
                </c:pt>
                <c:pt idx="3">
                  <c:v>2.1382653223300001</c:v>
                </c:pt>
                <c:pt idx="4">
                  <c:v>2.9930333324100005</c:v>
                </c:pt>
                <c:pt idx="5">
                  <c:v>3.6330772980699999</c:v>
                </c:pt>
                <c:pt idx="6">
                  <c:v>2.0585050420300002</c:v>
                </c:pt>
                <c:pt idx="7">
                  <c:v>3.0301850943600002</c:v>
                </c:pt>
                <c:pt idx="8">
                  <c:v>2.36938620957</c:v>
                </c:pt>
                <c:pt idx="9">
                  <c:v>2.3203278421499998</c:v>
                </c:pt>
                <c:pt idx="10">
                  <c:v>2.5712875725700002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853-422A-9B9D-A6EAA6FFB23D}"/>
            </c:ext>
          </c:extLst>
        </c:ser>
        <c:ser>
          <c:idx val="4"/>
          <c:order val="4"/>
          <c:tx>
            <c:strRef>
              <c:f>data!$G$8</c:f>
              <c:strCache>
                <c:ptCount val="1"/>
                <c:pt idx="0">
                  <c:v>Konzernbereiche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data!$G$9:$G$19</c:f>
              <c:numCache>
                <c:formatCode>#,##0.000</c:formatCode>
                <c:ptCount val="11"/>
                <c:pt idx="0">
                  <c:v>4.939953129E-2</c:v>
                </c:pt>
                <c:pt idx="1">
                  <c:v>3.3320021060000003E-2</c:v>
                </c:pt>
                <c:pt idx="2">
                  <c:v>2.878219374E-2</c:v>
                </c:pt>
                <c:pt idx="3">
                  <c:v>2.2944197750000003E-2</c:v>
                </c:pt>
                <c:pt idx="4">
                  <c:v>2.6484992200000002E-2</c:v>
                </c:pt>
                <c:pt idx="5">
                  <c:v>2.0499518179999999E-2</c:v>
                </c:pt>
                <c:pt idx="6">
                  <c:v>3.0299639320000002E-2</c:v>
                </c:pt>
                <c:pt idx="7">
                  <c:v>3.7238405299999999E-2</c:v>
                </c:pt>
                <c:pt idx="8">
                  <c:v>4.3917000669999998E-2</c:v>
                </c:pt>
                <c:pt idx="9">
                  <c:v>4.1738078330000004E-2</c:v>
                </c:pt>
                <c:pt idx="10">
                  <c:v>4.5775818090000003E-2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853-422A-9B9D-A6EAA6FFB2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6041216"/>
        <c:axId val="96043008"/>
      </c:barChart>
      <c:catAx>
        <c:axId val="96041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525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96043008"/>
        <c:crosses val="autoZero"/>
        <c:auto val="1"/>
        <c:lblAlgn val="ctr"/>
        <c:lblOffset val="100"/>
        <c:noMultiLvlLbl val="0"/>
      </c:catAx>
      <c:valAx>
        <c:axId val="96043008"/>
        <c:scaling>
          <c:orientation val="minMax"/>
          <c:max val="8"/>
          <c:min val="0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#\ ##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de-DE"/>
          </a:p>
        </c:txPr>
        <c:crossAx val="96041216"/>
        <c:crosses val="autoZero"/>
        <c:crossBetween val="between"/>
        <c:majorUnit val="2"/>
      </c:valAx>
    </c:plotArea>
    <c:legend>
      <c:legendPos val="b"/>
      <c:layout>
        <c:manualLayout>
          <c:xMode val="edge"/>
          <c:yMode val="edge"/>
          <c:x val="7.0197712152772651E-2"/>
          <c:y val="0.95380044170049172"/>
          <c:w val="0.83638730899725711"/>
          <c:h val="4.5279788943638502E-2"/>
        </c:manualLayout>
      </c:layout>
      <c:overlay val="0"/>
      <c:txPr>
        <a:bodyPr/>
        <a:lstStyle/>
        <a:p>
          <a:pPr>
            <a:defRPr sz="1100"/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0.02239</cdr:y>
    </cdr:from>
    <cdr:to>
      <cdr:x>0.06573</cdr:x>
      <cdr:y>0.08297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0" y="89438"/>
          <a:ext cx="667418" cy="24198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de-CH" sz="1100" dirty="0"/>
            <a:t>Mrd. CHF</a:t>
          </a:r>
          <a:endParaRPr lang="de-CH" sz="1100" dirty="0">
            <a:latin typeface="Arial" pitchFamily="34" charset="0"/>
            <a:cs typeface="Arial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6222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1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1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3.xml"/><Relationship Id="rId4" Type="http://schemas.openxmlformats.org/officeDocument/2006/relationships/image" Target="../media/image15.emf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511795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995173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392334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699487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5401085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90120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35813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777366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67675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92544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054714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416283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25107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45275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44822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924758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2568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681590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47286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246042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8258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9284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82312837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07533" y="692150"/>
            <a:ext cx="10752667" cy="738664"/>
          </a:xfrm>
          <a:prstGeom prst="rect">
            <a:avLst/>
          </a:prstGeom>
        </p:spPr>
        <p:txBody>
          <a:bodyPr wrap="square"/>
          <a:lstStyle>
            <a:lvl1pPr>
              <a:defRPr baseline="0"/>
            </a:lvl1pPr>
          </a:lstStyle>
          <a:p>
            <a:r>
              <a:rPr lang="fr-CH" noProof="0" dirty="0"/>
              <a:t>Diapositive texte.</a:t>
            </a:r>
            <a:br>
              <a:rPr lang="fr-CH" noProof="0" dirty="0"/>
            </a:br>
            <a:r>
              <a:rPr lang="fr-CH" noProof="0" dirty="0"/>
              <a:t>Titre sur deux lignes au maximum.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618258"/>
            <a:ext cx="5280587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CH" noProof="0" dirty="0"/>
              <a:t>CFF • Division • Unité ou service • JJ.MM.AAAA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62365" y="6618258"/>
            <a:ext cx="397835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fr-CH" noProof="0" smtClean="0"/>
              <a:pPr/>
              <a:t>‹Nr.›</a:t>
            </a:fld>
            <a:endParaRPr lang="fr-CH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007533" y="1656000"/>
            <a:ext cx="10752667" cy="48672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CH" noProof="0" dirty="0"/>
              <a:t>Cliquer ici pour insérer un texte</a:t>
            </a:r>
          </a:p>
          <a:p>
            <a:pPr lvl="1"/>
            <a:r>
              <a:rPr lang="fr-CH" noProof="0" dirty="0"/>
              <a:t>2ème niveau</a:t>
            </a:r>
          </a:p>
          <a:p>
            <a:pPr lvl="2"/>
            <a:r>
              <a:rPr lang="fr-CH" noProof="0" dirty="0"/>
              <a:t>3ème niveau</a:t>
            </a:r>
          </a:p>
          <a:p>
            <a:pPr lvl="3"/>
            <a:r>
              <a:rPr lang="fr-CH" noProof="0" dirty="0"/>
              <a:t>4ème niveau</a:t>
            </a:r>
          </a:p>
          <a:p>
            <a:pPr lvl="4"/>
            <a:r>
              <a:rPr lang="fr-CH" noProof="0" dirty="0"/>
              <a:t>5ème niveau</a:t>
            </a:r>
          </a:p>
        </p:txBody>
      </p:sp>
    </p:spTree>
    <p:extLst>
      <p:ext uri="{BB962C8B-B14F-4D97-AF65-F5344CB8AC3E}">
        <p14:creationId xmlns:p14="http://schemas.microsoft.com/office/powerpoint/2010/main" val="313513721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66999299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44271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22466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425963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4184930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0515768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2952118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0915873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79982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04787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16135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6897720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644820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148495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237218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4.xml"/><Relationship Id="rId13" Type="http://schemas.openxmlformats.org/officeDocument/2006/relationships/slideLayout" Target="../slideLayouts/slideLayout99.xml"/><Relationship Id="rId18" Type="http://schemas.openxmlformats.org/officeDocument/2006/relationships/slideLayout" Target="../slideLayouts/slideLayout104.xml"/><Relationship Id="rId26" Type="http://schemas.openxmlformats.org/officeDocument/2006/relationships/slideLayout" Target="../slideLayouts/slideLayout112.xml"/><Relationship Id="rId39" Type="http://schemas.openxmlformats.org/officeDocument/2006/relationships/theme" Target="../theme/theme4.xml"/><Relationship Id="rId3" Type="http://schemas.openxmlformats.org/officeDocument/2006/relationships/slideLayout" Target="../slideLayouts/slideLayout89.xml"/><Relationship Id="rId21" Type="http://schemas.openxmlformats.org/officeDocument/2006/relationships/slideLayout" Target="../slideLayouts/slideLayout107.xml"/><Relationship Id="rId34" Type="http://schemas.openxmlformats.org/officeDocument/2006/relationships/slideLayout" Target="../slideLayouts/slideLayout120.xml"/><Relationship Id="rId7" Type="http://schemas.openxmlformats.org/officeDocument/2006/relationships/slideLayout" Target="../slideLayouts/slideLayout93.xml"/><Relationship Id="rId12" Type="http://schemas.openxmlformats.org/officeDocument/2006/relationships/slideLayout" Target="../slideLayouts/slideLayout98.xml"/><Relationship Id="rId17" Type="http://schemas.openxmlformats.org/officeDocument/2006/relationships/slideLayout" Target="../slideLayouts/slideLayout103.xml"/><Relationship Id="rId25" Type="http://schemas.openxmlformats.org/officeDocument/2006/relationships/slideLayout" Target="../slideLayouts/slideLayout111.xml"/><Relationship Id="rId33" Type="http://schemas.openxmlformats.org/officeDocument/2006/relationships/slideLayout" Target="../slideLayouts/slideLayout119.xml"/><Relationship Id="rId38" Type="http://schemas.openxmlformats.org/officeDocument/2006/relationships/slideLayout" Target="../slideLayouts/slideLayout124.xml"/><Relationship Id="rId2" Type="http://schemas.openxmlformats.org/officeDocument/2006/relationships/slideLayout" Target="../slideLayouts/slideLayout88.xml"/><Relationship Id="rId16" Type="http://schemas.openxmlformats.org/officeDocument/2006/relationships/slideLayout" Target="../slideLayouts/slideLayout102.xml"/><Relationship Id="rId20" Type="http://schemas.openxmlformats.org/officeDocument/2006/relationships/slideLayout" Target="../slideLayouts/slideLayout106.xml"/><Relationship Id="rId29" Type="http://schemas.openxmlformats.org/officeDocument/2006/relationships/slideLayout" Target="../slideLayouts/slideLayout115.xml"/><Relationship Id="rId41" Type="http://schemas.openxmlformats.org/officeDocument/2006/relationships/image" Target="../media/image10.emf"/><Relationship Id="rId1" Type="http://schemas.openxmlformats.org/officeDocument/2006/relationships/slideLayout" Target="../slideLayouts/slideLayout87.xml"/><Relationship Id="rId6" Type="http://schemas.openxmlformats.org/officeDocument/2006/relationships/slideLayout" Target="../slideLayouts/slideLayout92.xml"/><Relationship Id="rId11" Type="http://schemas.openxmlformats.org/officeDocument/2006/relationships/slideLayout" Target="../slideLayouts/slideLayout97.xml"/><Relationship Id="rId24" Type="http://schemas.openxmlformats.org/officeDocument/2006/relationships/slideLayout" Target="../slideLayouts/slideLayout110.xml"/><Relationship Id="rId32" Type="http://schemas.openxmlformats.org/officeDocument/2006/relationships/slideLayout" Target="../slideLayouts/slideLayout118.xml"/><Relationship Id="rId37" Type="http://schemas.openxmlformats.org/officeDocument/2006/relationships/slideLayout" Target="../slideLayouts/slideLayout123.xml"/><Relationship Id="rId40" Type="http://schemas.openxmlformats.org/officeDocument/2006/relationships/image" Target="../media/image9.emf"/><Relationship Id="rId5" Type="http://schemas.openxmlformats.org/officeDocument/2006/relationships/slideLayout" Target="../slideLayouts/slideLayout91.xml"/><Relationship Id="rId15" Type="http://schemas.openxmlformats.org/officeDocument/2006/relationships/slideLayout" Target="../slideLayouts/slideLayout101.xml"/><Relationship Id="rId23" Type="http://schemas.openxmlformats.org/officeDocument/2006/relationships/slideLayout" Target="../slideLayouts/slideLayout109.xml"/><Relationship Id="rId28" Type="http://schemas.openxmlformats.org/officeDocument/2006/relationships/slideLayout" Target="../slideLayouts/slideLayout114.xml"/><Relationship Id="rId36" Type="http://schemas.openxmlformats.org/officeDocument/2006/relationships/slideLayout" Target="../slideLayouts/slideLayout122.xml"/><Relationship Id="rId10" Type="http://schemas.openxmlformats.org/officeDocument/2006/relationships/slideLayout" Target="../slideLayouts/slideLayout96.xml"/><Relationship Id="rId19" Type="http://schemas.openxmlformats.org/officeDocument/2006/relationships/slideLayout" Target="../slideLayouts/slideLayout105.xml"/><Relationship Id="rId31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90.xml"/><Relationship Id="rId9" Type="http://schemas.openxmlformats.org/officeDocument/2006/relationships/slideLayout" Target="../slideLayouts/slideLayout95.xml"/><Relationship Id="rId14" Type="http://schemas.openxmlformats.org/officeDocument/2006/relationships/slideLayout" Target="../slideLayouts/slideLayout100.xml"/><Relationship Id="rId22" Type="http://schemas.openxmlformats.org/officeDocument/2006/relationships/slideLayout" Target="../slideLayouts/slideLayout108.xml"/><Relationship Id="rId27" Type="http://schemas.openxmlformats.org/officeDocument/2006/relationships/slideLayout" Target="../slideLayouts/slideLayout113.xml"/><Relationship Id="rId30" Type="http://schemas.openxmlformats.org/officeDocument/2006/relationships/slideLayout" Target="../slideLayouts/slideLayout116.xml"/><Relationship Id="rId35" Type="http://schemas.openxmlformats.org/officeDocument/2006/relationships/slideLayout" Target="../slideLayouts/slideLayout1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50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394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  <p:sldLayoutId id="2147483764" r:id="rId13"/>
    <p:sldLayoutId id="2147483765" r:id="rId14"/>
    <p:sldLayoutId id="2147483766" r:id="rId15"/>
    <p:sldLayoutId id="2147483767" r:id="rId16"/>
    <p:sldLayoutId id="2147483768" r:id="rId17"/>
    <p:sldLayoutId id="2147483769" r:id="rId18"/>
    <p:sldLayoutId id="2147483770" r:id="rId19"/>
    <p:sldLayoutId id="2147483771" r:id="rId20"/>
    <p:sldLayoutId id="2147483772" r:id="rId21"/>
    <p:sldLayoutId id="2147483773" r:id="rId22"/>
    <p:sldLayoutId id="2147483774" r:id="rId23"/>
    <p:sldLayoutId id="2147483775" r:id="rId24"/>
    <p:sldLayoutId id="2147483776" r:id="rId25"/>
    <p:sldLayoutId id="2147483777" r:id="rId26"/>
    <p:sldLayoutId id="2147483778" r:id="rId27"/>
    <p:sldLayoutId id="2147483779" r:id="rId28"/>
    <p:sldLayoutId id="2147483780" r:id="rId29"/>
    <p:sldLayoutId id="2147483781" r:id="rId30"/>
    <p:sldLayoutId id="2147483782" r:id="rId31"/>
    <p:sldLayoutId id="2147483783" r:id="rId32"/>
    <p:sldLayoutId id="2147483784" r:id="rId33"/>
    <p:sldLayoutId id="2147483785" r:id="rId34"/>
    <p:sldLayoutId id="2147483786" r:id="rId35"/>
    <p:sldLayoutId id="2147483787" r:id="rId36"/>
    <p:sldLayoutId id="2147483788" r:id="rId37"/>
    <p:sldLayoutId id="2147483789" r:id="rId3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1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2.xml"/><Relationship Id="rId1" Type="http://schemas.openxmlformats.org/officeDocument/2006/relationships/tags" Target="../tags/tag4.xml"/><Relationship Id="rId6" Type="http://schemas.openxmlformats.org/officeDocument/2006/relationships/chart" Target="../charts/chart1.xml"/><Relationship Id="rId5" Type="http://schemas.openxmlformats.org/officeDocument/2006/relationships/image" Target="../media/image16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>
            <a:extLst>
              <a:ext uri="{FF2B5EF4-FFF2-40B4-BE49-F238E27FC236}">
                <a16:creationId xmlns:a16="http://schemas.microsoft.com/office/drawing/2014/main" id="{A316274F-10EE-42B8-9812-7995639350A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360" imgH="359" progId="TCLayout.ActiveDocument.1">
                  <p:embed/>
                </p:oleObj>
              </mc:Choice>
              <mc:Fallback>
                <p:oleObj name="think-cell Folie" r:id="rId4" imgW="360" imgH="359" progId="TCLayout.ActiveDocument.1">
                  <p:embed/>
                  <p:pic>
                    <p:nvPicPr>
                      <p:cNvPr id="4" name="Objekt 3" hidden="1">
                        <a:extLst>
                          <a:ext uri="{FF2B5EF4-FFF2-40B4-BE49-F238E27FC236}">
                            <a16:creationId xmlns:a16="http://schemas.microsoft.com/office/drawing/2014/main" id="{A316274F-10EE-42B8-9812-7995639350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Bilanzwirksame Anlagenzugänge.</a:t>
            </a:r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2260337596"/>
              </p:ext>
            </p:extLst>
          </p:nvPr>
        </p:nvGraphicFramePr>
        <p:xfrm>
          <a:off x="1487488" y="1881188"/>
          <a:ext cx="10153650" cy="3994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2517686" y="6065273"/>
            <a:ext cx="6921695" cy="413449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Arial" pitchFamily="34" charset="0"/>
              </a:rPr>
              <a:t>Aktivierbare, bilanzwirksame Zugänge von Sachanlagen und immateriellen Anlagen.</a:t>
            </a:r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3D334280-6DD2-4055-8D55-795F939CC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76745" y="6101349"/>
            <a:ext cx="1727767" cy="17064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</p:spTree>
    <p:extLst>
      <p:ext uri="{BB962C8B-B14F-4D97-AF65-F5344CB8AC3E}">
        <p14:creationId xmlns:p14="http://schemas.microsoft.com/office/powerpoint/2010/main" val="254322515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2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5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486D711-4E98-494E-974E-9B8F76531EC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915E158-F398-42BF-8A91-7C2A147B9234}">
  <ds:schemaRefs>
    <ds:schemaRef ds:uri="http://purl.org/dc/elements/1.1/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96e82a89-ba48-4728-b345-cf206dbec8f1"/>
    <ds:schemaRef ds:uri="2f5c8543-cf23-4718-a3b8-32b0a91d511a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35</Words>
  <Application>Microsoft Office PowerPoint</Application>
  <PresentationFormat>Breitbild</PresentationFormat>
  <Paragraphs>6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4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1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2_Benutzerdefiniertes Design</vt:lpstr>
      <vt:lpstr>think-cell Folie</vt:lpstr>
      <vt:lpstr>Bilanzwirksame Anlagenzugänge.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Bilanzwirksame Anlagenzugänge.</dc:title>
  <dc:creator>Meyer Raphael (KOM-PGA-VSF)</dc:creator>
  <cp:lastModifiedBy>Weigel Stefan (PAR-EPS)</cp:lastModifiedBy>
  <cp:revision>58</cp:revision>
  <dcterms:created xsi:type="dcterms:W3CDTF">2020-09-30T11:00:09Z</dcterms:created>
  <dcterms:modified xsi:type="dcterms:W3CDTF">2026-03-03T13:13:37Z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