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272"/>
    <a:srgbClr val="5A5A5A"/>
    <a:srgbClr val="444444"/>
    <a:srgbClr val="F6F6F6"/>
    <a:srgbClr val="E5E5E5"/>
    <a:srgbClr val="A8A8A8"/>
    <a:srgbClr val="8D8D8D"/>
    <a:srgbClr val="BDBDBD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1:29.126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21:29.126" v="5" actId="27918"/>
        <pc:sldMkLst>
          <pc:docMk/>
          <pc:sldMk cId="2543225151" sldId="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8993317673928E-2"/>
          <c:y val="8.0370869853826174E-2"/>
          <c:w val="0.81131701407868118"/>
          <c:h val="0.747388574767396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Marché Voyageurs et Production Voyageurs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#,##0.000</c:formatCode>
                <c:ptCount val="11"/>
                <c:pt idx="0">
                  <c:v>0.8283368277230001</c:v>
                </c:pt>
                <c:pt idx="1">
                  <c:v>0.57791295489000005</c:v>
                </c:pt>
                <c:pt idx="2">
                  <c:v>0.72153651090999993</c:v>
                </c:pt>
                <c:pt idx="3">
                  <c:v>0.75046792439999999</c:v>
                </c:pt>
                <c:pt idx="4">
                  <c:v>0.89454509217</c:v>
                </c:pt>
                <c:pt idx="5">
                  <c:v>1.1871844599050101</c:v>
                </c:pt>
                <c:pt idx="6">
                  <c:v>0.93675952575999999</c:v>
                </c:pt>
                <c:pt idx="7">
                  <c:v>0.80510579250657099</c:v>
                </c:pt>
                <c:pt idx="8">
                  <c:v>0.68115935371000003</c:v>
                </c:pt>
                <c:pt idx="9">
                  <c:v>0.99635057498000001</c:v>
                </c:pt>
                <c:pt idx="10">
                  <c:v>1.1416788441300001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Immobilier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#,##0.000</c:formatCode>
                <c:ptCount val="11"/>
                <c:pt idx="0">
                  <c:v>0.55061685219000001</c:v>
                </c:pt>
                <c:pt idx="1">
                  <c:v>0.55449757157000001</c:v>
                </c:pt>
                <c:pt idx="2">
                  <c:v>0.68340522972999995</c:v>
                </c:pt>
                <c:pt idx="3">
                  <c:v>0.61872345032999998</c:v>
                </c:pt>
                <c:pt idx="4">
                  <c:v>0.58587582732999999</c:v>
                </c:pt>
                <c:pt idx="5">
                  <c:v>0.46327612801000001</c:v>
                </c:pt>
                <c:pt idx="6">
                  <c:v>0.41223381136000004</c:v>
                </c:pt>
                <c:pt idx="7">
                  <c:v>0.50162527670000001</c:v>
                </c:pt>
                <c:pt idx="8">
                  <c:v>0.57835182270999996</c:v>
                </c:pt>
                <c:pt idx="9">
                  <c:v>0.46478766754</c:v>
                </c:pt>
                <c:pt idx="10">
                  <c:v>0.5947693154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Trafic marchandises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#,##0.000</c:formatCode>
                <c:ptCount val="11"/>
                <c:pt idx="0">
                  <c:v>2.7714453720000001E-2</c:v>
                </c:pt>
                <c:pt idx="1">
                  <c:v>1.8395506739999998E-2</c:v>
                </c:pt>
                <c:pt idx="2">
                  <c:v>3.0482708840000001E-2</c:v>
                </c:pt>
                <c:pt idx="3">
                  <c:v>3.3709855660000003E-2</c:v>
                </c:pt>
                <c:pt idx="4">
                  <c:v>3.41360847E-2</c:v>
                </c:pt>
                <c:pt idx="5">
                  <c:v>3.7950270030480501E-2</c:v>
                </c:pt>
                <c:pt idx="6">
                  <c:v>3.1848191114242905E-2</c:v>
                </c:pt>
                <c:pt idx="7">
                  <c:v>1.7805723632602698E-2</c:v>
                </c:pt>
                <c:pt idx="8">
                  <c:v>2.3656667707650202E-2</c:v>
                </c:pt>
                <c:pt idx="9">
                  <c:v>4.7227550200000003E-2</c:v>
                </c:pt>
                <c:pt idx="10">
                  <c:v>1.305916778E-2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72727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#,##0.000</c:formatCode>
                <c:ptCount val="11"/>
                <c:pt idx="0">
                  <c:v>2.1402772349300001</c:v>
                </c:pt>
                <c:pt idx="1">
                  <c:v>5.7711939926399998</c:v>
                </c:pt>
                <c:pt idx="2">
                  <c:v>2.0749476292</c:v>
                </c:pt>
                <c:pt idx="3">
                  <c:v>2.1382653223300001</c:v>
                </c:pt>
                <c:pt idx="4">
                  <c:v>2.9930333324100005</c:v>
                </c:pt>
                <c:pt idx="5">
                  <c:v>3.6330772980699999</c:v>
                </c:pt>
                <c:pt idx="6">
                  <c:v>2.0585050420300002</c:v>
                </c:pt>
                <c:pt idx="7">
                  <c:v>3.0301850943600002</c:v>
                </c:pt>
                <c:pt idx="8">
                  <c:v>2.36938620957</c:v>
                </c:pt>
                <c:pt idx="9">
                  <c:v>2.3203278421499998</c:v>
                </c:pt>
                <c:pt idx="10">
                  <c:v>2.5712875725700002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53-422A-9B9D-A6EAA6FFB23D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Unités centrales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#,##0.000</c:formatCode>
                <c:ptCount val="11"/>
                <c:pt idx="0">
                  <c:v>4.939953129E-2</c:v>
                </c:pt>
                <c:pt idx="1">
                  <c:v>3.3320021060000003E-2</c:v>
                </c:pt>
                <c:pt idx="2">
                  <c:v>2.878219374E-2</c:v>
                </c:pt>
                <c:pt idx="3">
                  <c:v>2.2944197750000003E-2</c:v>
                </c:pt>
                <c:pt idx="4">
                  <c:v>2.6484992200000002E-2</c:v>
                </c:pt>
                <c:pt idx="5">
                  <c:v>2.0499518179999999E-2</c:v>
                </c:pt>
                <c:pt idx="6">
                  <c:v>3.0299639320000002E-2</c:v>
                </c:pt>
                <c:pt idx="7">
                  <c:v>3.7238405299999999E-2</c:v>
                </c:pt>
                <c:pt idx="8">
                  <c:v>4.3917000669999998E-2</c:v>
                </c:pt>
                <c:pt idx="9">
                  <c:v>4.1738078330000004E-2</c:v>
                </c:pt>
                <c:pt idx="10">
                  <c:v>4.5775818090000003E-2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2"/>
      </c:valAx>
    </c:plotArea>
    <c:legend>
      <c:legendPos val="b"/>
      <c:layout>
        <c:manualLayout>
          <c:xMode val="edge"/>
          <c:yMode val="edge"/>
          <c:x val="7.0197712152772651E-2"/>
          <c:y val="0.95380044170049172"/>
          <c:w val="0.82513027334997757"/>
          <c:h val="4.527978894363850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0.05752</cdr:x>
      <cdr:y>0.08297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438"/>
          <a:ext cx="58406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Md CHF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Entrées d’immobilisations inscrites au bilan.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248880208"/>
              </p:ext>
            </p:extLst>
          </p:nvPr>
        </p:nvGraphicFramePr>
        <p:xfrm>
          <a:off x="1487488" y="1881188"/>
          <a:ext cx="10153650" cy="399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544019" y="6077196"/>
            <a:ext cx="6921695" cy="389603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Entrées d’immobilisations corporelles et incorporelles activables, inscrites au bilan.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D334280-6DD2-4055-8D55-795F939C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13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543225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EA4BB5-D4BC-4737-A237-053796F679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Entrées d’immobilisations inscrites au bilan.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Entrées d’immobilisations inscrites au bilan.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