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78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5:57.017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5:57.017" v="13" actId="27918"/>
        <pc:sldMkLst>
          <pc:docMk/>
          <pc:sldMk cId="1708932620" sldId="407"/>
        </pc:sldMkLst>
        <pc:spChg chg="mod">
          <ac:chgData name="Weigel Stefan (PAR-EPS)" userId="fd3b2067-2981-4ad8-bf3a-d2e1004e4fa8" providerId="ADAL" clId="{A4CFA2F4-FF8D-446B-B271-6DF568DBEADA}" dt="2026-01-15T16:28:02.853" v="1" actId="20577"/>
          <ac:spMkLst>
            <pc:docMk/>
            <pc:sldMk cId="1708932620" sldId="407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5T16:28:07.450" v="7" actId="20577"/>
          <ac:spMkLst>
            <pc:docMk/>
            <pc:sldMk cId="1708932620" sldId="407"/>
            <ac:spMk id="8" creationId="{06532336-43AE-43F1-8B99-299E3E2FB91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38098956638684"/>
          <c:y val="3.9318010048961703E-2"/>
          <c:w val="0.8658421726209844"/>
          <c:h val="0.796625101123349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network density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cat>
            <c:strRef>
              <c:f>data!$E$3:$E$17</c:f>
              <c:strCache>
                <c:ptCount val="15"/>
                <c:pt idx="0">
                  <c:v>Norway</c:v>
                </c:pt>
                <c:pt idx="1">
                  <c:v>Finland</c:v>
                </c:pt>
                <c:pt idx="2">
                  <c:v>Sweden</c:v>
                </c:pt>
                <c:pt idx="3">
                  <c:v>Spain</c:v>
                </c:pt>
                <c:pt idx="4">
                  <c:v>Romania</c:v>
                </c:pt>
                <c:pt idx="5">
                  <c:v>France</c:v>
                </c:pt>
                <c:pt idx="6">
                  <c:v>Italy</c:v>
                </c:pt>
                <c:pt idx="7">
                  <c:v>Denmark</c:v>
                </c:pt>
                <c:pt idx="8">
                  <c:v>Poland</c:v>
                </c:pt>
                <c:pt idx="9">
                  <c:v>Austria</c:v>
                </c:pt>
                <c:pt idx="10">
                  <c:v>Great Britain</c:v>
                </c:pt>
                <c:pt idx="11">
                  <c:v>Netherlands</c:v>
                </c:pt>
                <c:pt idx="12">
                  <c:v>Germany</c:v>
                </c:pt>
                <c:pt idx="13">
                  <c:v>Czechia</c:v>
                </c:pt>
                <c:pt idx="14">
                  <c:v>Switzerland</c:v>
                </c:pt>
              </c:strCache>
            </c:strRef>
          </c:cat>
          <c:val>
            <c:numRef>
              <c:f>data!$G$3:$G$17</c:f>
              <c:numCache>
                <c:formatCode>0</c:formatCode>
                <c:ptCount val="15"/>
                <c:pt idx="0">
                  <c:v>10.3046664898072</c:v>
                </c:pt>
                <c:pt idx="1">
                  <c:v>17.478746258248101</c:v>
                </c:pt>
                <c:pt idx="2">
                  <c:v>24.366149334859099</c:v>
                </c:pt>
                <c:pt idx="3">
                  <c:v>32.050636088564197</c:v>
                </c:pt>
                <c:pt idx="4">
                  <c:v>44.5096015906174</c:v>
                </c:pt>
                <c:pt idx="5">
                  <c:v>50.677660186468898</c:v>
                </c:pt>
                <c:pt idx="6">
                  <c:v>55.876111878018698</c:v>
                </c:pt>
                <c:pt idx="7">
                  <c:v>57.029702970297002</c:v>
                </c:pt>
                <c:pt idx="8">
                  <c:v>62.9151599086969</c:v>
                </c:pt>
                <c:pt idx="9">
                  <c:v>67.049762750661699</c:v>
                </c:pt>
                <c:pt idx="10">
                  <c:v>68.779331702066003</c:v>
                </c:pt>
                <c:pt idx="11">
                  <c:v>81.4115254962812</c:v>
                </c:pt>
                <c:pt idx="12">
                  <c:v>108.664341707475</c:v>
                </c:pt>
                <c:pt idx="13">
                  <c:v>120.627353526645</c:v>
                </c:pt>
                <c:pt idx="14">
                  <c:v>128.80283227978401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4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0"/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444444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density in Europe in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196415672"/>
              </p:ext>
            </p:extLst>
          </p:nvPr>
        </p:nvGraphicFramePr>
        <p:xfrm>
          <a:off x="1487488" y="1700809"/>
          <a:ext cx="92202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5353CABD-91F1-4DCF-A637-4F62527C40F1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30" normalizeH="0" baseline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Metres of railway per square kilometre of land surface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6532336-43AE-43F1-8B99-299E3E2FB919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Sources: Eurostat, BFS, ORR &amp; ONS (GB).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88053B1-3C6B-44C3-87A2-469CA7CF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17089326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540958-BEF8-4757-BC19-174C39F6E6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47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Network density in Europe in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density in Europe in 2022.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