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theme/theme4.xml" ContentType="application/vnd.openxmlformats-officedocument.theme+xml"/>
  <Override PartName="/ppt/tags/tag3.xml" ContentType="application/vnd.openxmlformats-officedocument.presentationml.tags+xml"/>
  <Override PartName="/ppt/theme/theme5.xml" ContentType="application/vnd.openxmlformats-officedocument.theme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  <p:sldMasterId id="2147483751" r:id="rId7"/>
  </p:sldMasterIdLst>
  <p:notesMasterIdLst>
    <p:notesMasterId r:id="rId9"/>
  </p:notesMasterIdLst>
  <p:sldIdLst>
    <p:sldId id="408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232" userDrawn="1">
          <p15:clr>
            <a:srgbClr val="A4A3A4"/>
          </p15:clr>
        </p15:guide>
        <p15:guide id="9" orient="horz" pos="3271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  <p15:guide id="11" pos="2252" userDrawn="1">
          <p15:clr>
            <a:srgbClr val="A4A3A4"/>
          </p15:clr>
        </p15:guide>
        <p15:guide id="12" pos="4974" userDrawn="1">
          <p15:clr>
            <a:srgbClr val="A4A3A4"/>
          </p15:clr>
        </p15:guide>
        <p15:guide id="13" orient="horz" pos="3430" userDrawn="1">
          <p15:clr>
            <a:srgbClr val="A4A3A4"/>
          </p15:clr>
        </p15:guide>
        <p15:guide id="14" orient="horz" pos="3974" userDrawn="1">
          <p15:clr>
            <a:srgbClr val="A4A3A4"/>
          </p15:clr>
        </p15:guide>
        <p15:guide id="16" pos="3953" userDrawn="1">
          <p15:clr>
            <a:srgbClr val="A4A3A4"/>
          </p15:clr>
        </p15:guide>
        <p15:guide id="17" pos="3273" userDrawn="1">
          <p15:clr>
            <a:srgbClr val="A4A3A4"/>
          </p15:clr>
        </p15:guide>
        <p15:guide id="18" pos="5995" userDrawn="1">
          <p15:clr>
            <a:srgbClr val="A4A3A4"/>
          </p15:clr>
        </p15:guide>
        <p15:guide id="19" pos="1391" userDrawn="1">
          <p15:clr>
            <a:srgbClr val="A4A3A4"/>
          </p15:clr>
        </p15:guide>
        <p15:guide id="20" pos="41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20013"/>
    <a:srgbClr val="7F0000"/>
    <a:srgbClr val="DCDCDC"/>
    <a:srgbClr val="5A5A5A"/>
    <a:srgbClr val="444444"/>
    <a:srgbClr val="F6F6F6"/>
    <a:srgbClr val="8D8D8D"/>
    <a:srgbClr val="C60018"/>
    <a:srgbClr val="E5E5E5"/>
    <a:srgbClr val="A8A8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3838"/>
        <p:guide pos="937"/>
        <p:guide pos="6743"/>
        <p:guide orient="horz" pos="1185"/>
        <p:guide pos="7333"/>
        <p:guide orient="horz" pos="3702"/>
        <p:guide orient="horz" pos="640"/>
        <p:guide pos="1232"/>
        <p:guide orient="horz" pos="3271"/>
        <p:guide orient="horz" pos="1412"/>
        <p:guide pos="2252"/>
        <p:guide pos="4974"/>
        <p:guide orient="horz" pos="3430"/>
        <p:guide orient="horz" pos="3974"/>
        <p:guide pos="3953"/>
        <p:guide pos="3273"/>
        <p:guide pos="5995"/>
        <p:guide pos="1391"/>
        <p:guide pos="41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3-03T13:42:59.714" v="5" actId="27918"/>
      <pc:docMkLst>
        <pc:docMk/>
      </pc:docMkLst>
      <pc:sldChg chg="mod">
        <pc:chgData name="Weigel Stefan (PAR-EPS)" userId="fd3b2067-2981-4ad8-bf3a-d2e1004e4fa8" providerId="ADAL" clId="{A4CFA2F4-FF8D-446B-B271-6DF568DBEADA}" dt="2026-03-03T13:42:59.714" v="5" actId="27918"/>
        <pc:sldMkLst>
          <pc:docMk/>
          <pc:sldMk cId="2820921500" sldId="408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5767619279552746E-2"/>
          <c:y val="9.1437582252467786E-2"/>
          <c:w val="0.90209275535455247"/>
          <c:h val="0.6568004325675654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data!$C$8</c:f>
              <c:strCache>
                <c:ptCount val="1"/>
                <c:pt idx="0">
                  <c:v>Lärmschutzwände und -wälle (Baulänge in km)</c:v>
                </c:pt>
              </c:strCache>
            </c:strRef>
          </c:tx>
          <c:spPr>
            <a:solidFill>
              <a:srgbClr val="D9D9D9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BDBDBD"/>
              </a:solidFill>
            </c:spPr>
            <c:extLst>
              <c:ext xmlns:c16="http://schemas.microsoft.com/office/drawing/2014/chart" uri="{C3380CC4-5D6E-409C-BE32-E72D297353CC}">
                <c16:uniqueId val="{0000000A-8CC7-4B04-ACDA-F600E151D821}"/>
              </c:ext>
            </c:extLst>
          </c:dPt>
          <c:dPt>
            <c:idx val="1"/>
            <c:invertIfNegative val="0"/>
            <c:bubble3D val="0"/>
            <c:spPr>
              <a:solidFill>
                <a:srgbClr val="BDBDBD"/>
              </a:solidFill>
            </c:spPr>
            <c:extLst>
              <c:ext xmlns:c16="http://schemas.microsoft.com/office/drawing/2014/chart" uri="{C3380CC4-5D6E-409C-BE32-E72D297353CC}">
                <c16:uniqueId val="{00000009-8CC7-4B04-ACDA-F600E151D821}"/>
              </c:ext>
            </c:extLst>
          </c:dPt>
          <c:dPt>
            <c:idx val="2"/>
            <c:invertIfNegative val="0"/>
            <c:bubble3D val="0"/>
            <c:spPr>
              <a:solidFill>
                <a:srgbClr val="BDBDBD"/>
              </a:solidFill>
            </c:spPr>
            <c:extLst>
              <c:ext xmlns:c16="http://schemas.microsoft.com/office/drawing/2014/chart" uri="{C3380CC4-5D6E-409C-BE32-E72D297353CC}">
                <c16:uniqueId val="{00000008-8CC7-4B04-ACDA-F600E151D821}"/>
              </c:ext>
            </c:extLst>
          </c:dPt>
          <c:dPt>
            <c:idx val="3"/>
            <c:invertIfNegative val="0"/>
            <c:bubble3D val="0"/>
            <c:spPr>
              <a:solidFill>
                <a:srgbClr val="BDBDBD"/>
              </a:solidFill>
            </c:spPr>
            <c:extLst>
              <c:ext xmlns:c16="http://schemas.microsoft.com/office/drawing/2014/chart" uri="{C3380CC4-5D6E-409C-BE32-E72D297353CC}">
                <c16:uniqueId val="{00000007-8CC7-4B04-ACDA-F600E151D821}"/>
              </c:ext>
            </c:extLst>
          </c:dPt>
          <c:dPt>
            <c:idx val="4"/>
            <c:invertIfNegative val="0"/>
            <c:bubble3D val="0"/>
            <c:spPr>
              <a:solidFill>
                <a:srgbClr val="BDBDBD"/>
              </a:solidFill>
            </c:spPr>
            <c:extLst>
              <c:ext xmlns:c16="http://schemas.microsoft.com/office/drawing/2014/chart" uri="{C3380CC4-5D6E-409C-BE32-E72D297353CC}">
                <c16:uniqueId val="{00000006-8CC7-4B04-ACDA-F600E151D821}"/>
              </c:ext>
            </c:extLst>
          </c:dPt>
          <c:dPt>
            <c:idx val="5"/>
            <c:invertIfNegative val="0"/>
            <c:bubble3D val="0"/>
            <c:spPr>
              <a:solidFill>
                <a:srgbClr val="BDBDBD"/>
              </a:solidFill>
            </c:spPr>
            <c:extLst>
              <c:ext xmlns:c16="http://schemas.microsoft.com/office/drawing/2014/chart" uri="{C3380CC4-5D6E-409C-BE32-E72D297353CC}">
                <c16:uniqueId val="{00000005-8CC7-4B04-ACDA-F600E151D821}"/>
              </c:ext>
            </c:extLst>
          </c:dPt>
          <c:dPt>
            <c:idx val="6"/>
            <c:invertIfNegative val="0"/>
            <c:bubble3D val="0"/>
            <c:spPr>
              <a:solidFill>
                <a:srgbClr val="BDBDBD"/>
              </a:solidFill>
            </c:spPr>
            <c:extLst>
              <c:ext xmlns:c16="http://schemas.microsoft.com/office/drawing/2014/chart" uri="{C3380CC4-5D6E-409C-BE32-E72D297353CC}">
                <c16:uniqueId val="{00000004-8CC7-4B04-ACDA-F600E151D821}"/>
              </c:ext>
            </c:extLst>
          </c:dPt>
          <c:dPt>
            <c:idx val="7"/>
            <c:invertIfNegative val="0"/>
            <c:bubble3D val="0"/>
            <c:spPr>
              <a:solidFill>
                <a:srgbClr val="BDBDBD"/>
              </a:solidFill>
            </c:spPr>
            <c:extLst>
              <c:ext xmlns:c16="http://schemas.microsoft.com/office/drawing/2014/chart" uri="{C3380CC4-5D6E-409C-BE32-E72D297353CC}">
                <c16:uniqueId val="{00000003-8CC7-4B04-ACDA-F600E151D821}"/>
              </c:ext>
            </c:extLst>
          </c:dPt>
          <c:dPt>
            <c:idx val="8"/>
            <c:invertIfNegative val="0"/>
            <c:bubble3D val="0"/>
            <c:spPr>
              <a:solidFill>
                <a:srgbClr val="BDBDBD"/>
              </a:solidFill>
            </c:spPr>
            <c:extLst>
              <c:ext xmlns:c16="http://schemas.microsoft.com/office/drawing/2014/chart" uri="{C3380CC4-5D6E-409C-BE32-E72D297353CC}">
                <c16:uniqueId val="{00000002-8CC7-4B04-ACDA-F600E151D821}"/>
              </c:ext>
            </c:extLst>
          </c:dPt>
          <c:dPt>
            <c:idx val="9"/>
            <c:invertIfNegative val="0"/>
            <c:bubble3D val="0"/>
            <c:spPr>
              <a:solidFill>
                <a:srgbClr val="BDBDBD"/>
              </a:solidFill>
            </c:spPr>
            <c:extLst>
              <c:ext xmlns:c16="http://schemas.microsoft.com/office/drawing/2014/chart" uri="{C3380CC4-5D6E-409C-BE32-E72D297353CC}">
                <c16:uniqueId val="{00000001-8CC7-4B04-ACDA-F600E151D821}"/>
              </c:ext>
            </c:extLst>
          </c:dPt>
          <c:dPt>
            <c:idx val="10"/>
            <c:invertIfNegative val="0"/>
            <c:bubble3D val="0"/>
            <c:spPr>
              <a:solidFill>
                <a:srgbClr val="A20013"/>
              </a:solidFill>
            </c:spPr>
            <c:extLst>
              <c:ext xmlns:c16="http://schemas.microsoft.com/office/drawing/2014/chart" uri="{C3380CC4-5D6E-409C-BE32-E72D297353CC}">
                <c16:uniqueId val="{00000001-F8BF-496B-ACD5-9C04F0408BD4}"/>
              </c:ext>
            </c:extLst>
          </c:dPt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data!$C$9:$C$19</c:f>
              <c:numCache>
                <c:formatCode>#,##0</c:formatCode>
                <c:ptCount val="11"/>
                <c:pt idx="0">
                  <c:v>368.13877209999998</c:v>
                </c:pt>
                <c:pt idx="1">
                  <c:v>383.05045860000001</c:v>
                </c:pt>
                <c:pt idx="2">
                  <c:v>390.82165859999998</c:v>
                </c:pt>
                <c:pt idx="3">
                  <c:v>402.5056586</c:v>
                </c:pt>
                <c:pt idx="4">
                  <c:v>403.75584859999998</c:v>
                </c:pt>
                <c:pt idx="5">
                  <c:v>412.27625444639398</c:v>
                </c:pt>
                <c:pt idx="6">
                  <c:v>416.74980696325702</c:v>
                </c:pt>
                <c:pt idx="7">
                  <c:v>421.91321236947499</c:v>
                </c:pt>
                <c:pt idx="8">
                  <c:v>425.01739751144299</c:v>
                </c:pt>
                <c:pt idx="9">
                  <c:v>427.20855083109399</c:v>
                </c:pt>
                <c:pt idx="10">
                  <c:v>426.87690409644102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8BF-496B-ACD5-9C04F0408B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5050624"/>
        <c:axId val="164956416"/>
      </c:barChart>
      <c:lineChart>
        <c:grouping val="standard"/>
        <c:varyColors val="0"/>
        <c:ser>
          <c:idx val="1"/>
          <c:order val="1"/>
          <c:tx>
            <c:strRef>
              <c:f>data!$D$8</c:f>
              <c:strCache>
                <c:ptCount val="1"/>
                <c:pt idx="0">
                  <c:v>Lärmarme Güterwagen SBB Cargo (%)</c:v>
                </c:pt>
              </c:strCache>
            </c:strRef>
          </c:tx>
          <c:spPr>
            <a:ln>
              <a:solidFill>
                <a:srgbClr val="444444"/>
              </a:solidFill>
            </a:ln>
          </c:spPr>
          <c:marker>
            <c:symbol val="none"/>
          </c:marker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data!$D$9:$D$19</c:f>
              <c:numCache>
                <c:formatCode>#\,##0.0</c:formatCode>
                <c:ptCount val="11"/>
                <c:pt idx="0">
                  <c:v>92.613812325797497</c:v>
                </c:pt>
                <c:pt idx="1">
                  <c:v>92.908876536971505</c:v>
                </c:pt>
                <c:pt idx="2">
                  <c:v>93.596059113300498</c:v>
                </c:pt>
                <c:pt idx="3">
                  <c:v>93.670172802404196</c:v>
                </c:pt>
                <c:pt idx="4">
                  <c:v>97.340214370782107</c:v>
                </c:pt>
                <c:pt idx="5">
                  <c:v>98.022199798183607</c:v>
                </c:pt>
                <c:pt idx="6">
                  <c:v>98.758295868122502</c:v>
                </c:pt>
                <c:pt idx="7">
                  <c:v>98.784458432819605</c:v>
                </c:pt>
                <c:pt idx="8">
                  <c:v>98.804780876493993</c:v>
                </c:pt>
                <c:pt idx="9">
                  <c:v>99.796747967479703</c:v>
                </c:pt>
                <c:pt idx="10">
                  <c:v>99.8068565910188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8BF-496B-ACD5-9C04F0408BD4}"/>
            </c:ext>
          </c:extLst>
        </c:ser>
        <c:ser>
          <c:idx val="2"/>
          <c:order val="2"/>
          <c:tx>
            <c:strRef>
              <c:f>data!$E$8</c:f>
              <c:strCache>
                <c:ptCount val="1"/>
                <c:pt idx="0">
                  <c:v>Lärmarmes Rollmaterial SBB Personenverkehr (%)</c:v>
                </c:pt>
              </c:strCache>
            </c:strRef>
          </c:tx>
          <c:spPr>
            <a:ln>
              <a:solidFill>
                <a:srgbClr val="C60018"/>
              </a:solidFill>
            </a:ln>
          </c:spPr>
          <c:marker>
            <c:symbol val="none"/>
          </c:marker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data!$E$9:$E$19</c:f>
              <c:numCache>
                <c:formatCode>#\,##0.0</c:formatCode>
                <c:ptCount val="11"/>
                <c:pt idx="0">
                  <c:v>97.156819191470504</c:v>
                </c:pt>
                <c:pt idx="1">
                  <c:v>97.557184099489206</c:v>
                </c:pt>
                <c:pt idx="2">
                  <c:v>97.597204019222403</c:v>
                </c:pt>
                <c:pt idx="3">
                  <c:v>97.674418604651194</c:v>
                </c:pt>
                <c:pt idx="4">
                  <c:v>97.846153846153896</c:v>
                </c:pt>
                <c:pt idx="5">
                  <c:v>97.984344422700602</c:v>
                </c:pt>
                <c:pt idx="6">
                  <c:v>98.285936891312801</c:v>
                </c:pt>
                <c:pt idx="7">
                  <c:v>98.458574181117498</c:v>
                </c:pt>
                <c:pt idx="8">
                  <c:v>98.553758325404402</c:v>
                </c:pt>
                <c:pt idx="9">
                  <c:v>98.598130841121502</c:v>
                </c:pt>
                <c:pt idx="10">
                  <c:v>98.689717925386702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F8BF-496B-ACD5-9C04F0408B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9329280"/>
        <c:axId val="164954880"/>
      </c:lineChart>
      <c:catAx>
        <c:axId val="159329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525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164954880"/>
        <c:crosses val="autoZero"/>
        <c:auto val="1"/>
        <c:lblAlgn val="ctr"/>
        <c:lblOffset val="100"/>
        <c:noMultiLvlLbl val="0"/>
      </c:catAx>
      <c:valAx>
        <c:axId val="164954880"/>
        <c:scaling>
          <c:orientation val="minMax"/>
          <c:max val="100"/>
          <c:min val="0"/>
        </c:scaling>
        <c:delete val="0"/>
        <c:axPos val="l"/>
        <c:majorGridlines>
          <c:spPr>
            <a:ln>
              <a:solidFill>
                <a:schemeClr val="accent5"/>
              </a:solidFill>
            </a:ln>
          </c:spPr>
        </c:majorGridlines>
        <c:numFmt formatCode="0%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de-DE"/>
          </a:p>
        </c:txPr>
        <c:crossAx val="159329280"/>
        <c:crosses val="autoZero"/>
        <c:crossBetween val="between"/>
        <c:majorUnit val="20"/>
        <c:dispUnits>
          <c:builtInUnit val="hundreds"/>
        </c:dispUnits>
      </c:valAx>
      <c:valAx>
        <c:axId val="164956416"/>
        <c:scaling>
          <c:orientation val="minMax"/>
          <c:max val="500"/>
        </c:scaling>
        <c:delete val="0"/>
        <c:axPos val="r"/>
        <c:numFmt formatCode="#,##0" sourceLinked="1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de-DE"/>
          </a:p>
        </c:txPr>
        <c:crossAx val="165050624"/>
        <c:crosses val="max"/>
        <c:crossBetween val="between"/>
        <c:majorUnit val="100"/>
      </c:valAx>
      <c:catAx>
        <c:axId val="16505062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64956416"/>
        <c:crosses val="autoZero"/>
        <c:auto val="1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0"/>
          <c:y val="0.82760677656045967"/>
          <c:w val="0.506899352014343"/>
          <c:h val="0.16959613093348416"/>
        </c:manualLayout>
      </c:layout>
      <c:overlay val="0"/>
      <c:txPr>
        <a:bodyPr/>
        <a:lstStyle/>
        <a:p>
          <a:pPr>
            <a:defRPr sz="1100"/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0.9666</cdr:x>
      <cdr:y>0</cdr:y>
    </cdr:from>
    <cdr:to>
      <cdr:x>0.99484</cdr:x>
      <cdr:y>0.06058</cdr:y>
    </cdr:to>
    <cdr:sp macro="" textlink="">
      <cdr:nvSpPr>
        <cdr:cNvPr id="3" name="Textfeld 1"/>
        <cdr:cNvSpPr txBox="1"/>
      </cdr:nvSpPr>
      <cdr:spPr>
        <a:xfrm xmlns:a="http://schemas.openxmlformats.org/drawingml/2006/main">
          <a:off x="8909176" y="0"/>
          <a:ext cx="260255" cy="24198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lIns="36000" tIns="36000" rIns="36000" bIns="36000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de-CH" sz="1100" dirty="0"/>
            <a:t>km</a:t>
          </a:r>
          <a:endParaRPr lang="de-CH" sz="1100" dirty="0">
            <a:latin typeface="Arial" pitchFamily="34" charset="0"/>
            <a:cs typeface="Arial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6222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1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1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3.xml"/><Relationship Id="rId4" Type="http://schemas.openxmlformats.org/officeDocument/2006/relationships/image" Target="../media/image15.emf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511795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995173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392334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699487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5401085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90120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35813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777366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67675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92544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054714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416283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25107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45275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44822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924758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2568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681590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47286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246042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8258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9284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82312837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07533" y="692150"/>
            <a:ext cx="10752667" cy="738664"/>
          </a:xfrm>
          <a:prstGeom prst="rect">
            <a:avLst/>
          </a:prstGeom>
        </p:spPr>
        <p:txBody>
          <a:bodyPr wrap="square"/>
          <a:lstStyle>
            <a:lvl1pPr>
              <a:defRPr baseline="0"/>
            </a:lvl1pPr>
          </a:lstStyle>
          <a:p>
            <a:r>
              <a:rPr lang="fr-CH" noProof="0" dirty="0"/>
              <a:t>Diapositive texte.</a:t>
            </a:r>
            <a:br>
              <a:rPr lang="fr-CH" noProof="0" dirty="0"/>
            </a:br>
            <a:r>
              <a:rPr lang="fr-CH" noProof="0" dirty="0"/>
              <a:t>Titre sur deux lignes au maximum.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618258"/>
            <a:ext cx="5280587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CH" noProof="0" dirty="0"/>
              <a:t>CFF • Division • Unité ou service • JJ.MM.AAAA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62365" y="6618258"/>
            <a:ext cx="397835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fr-CH" noProof="0" smtClean="0"/>
              <a:pPr/>
              <a:t>‹Nr.›</a:t>
            </a:fld>
            <a:endParaRPr lang="fr-CH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007533" y="1656000"/>
            <a:ext cx="10752667" cy="48672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CH" noProof="0" dirty="0"/>
              <a:t>Cliquer ici pour insérer un texte</a:t>
            </a:r>
          </a:p>
          <a:p>
            <a:pPr lvl="1"/>
            <a:r>
              <a:rPr lang="fr-CH" noProof="0" dirty="0"/>
              <a:t>2ème niveau</a:t>
            </a:r>
          </a:p>
          <a:p>
            <a:pPr lvl="2"/>
            <a:r>
              <a:rPr lang="fr-CH" noProof="0" dirty="0"/>
              <a:t>3ème niveau</a:t>
            </a:r>
          </a:p>
          <a:p>
            <a:pPr lvl="3"/>
            <a:r>
              <a:rPr lang="fr-CH" noProof="0" dirty="0"/>
              <a:t>4ème niveau</a:t>
            </a:r>
          </a:p>
          <a:p>
            <a:pPr lvl="4"/>
            <a:r>
              <a:rPr lang="fr-CH" noProof="0" dirty="0"/>
              <a:t>5ème niveau</a:t>
            </a:r>
          </a:p>
        </p:txBody>
      </p:sp>
    </p:spTree>
    <p:extLst>
      <p:ext uri="{BB962C8B-B14F-4D97-AF65-F5344CB8AC3E}">
        <p14:creationId xmlns:p14="http://schemas.microsoft.com/office/powerpoint/2010/main" val="313513721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66999299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44271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22466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425963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4184930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0515768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2952118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0915873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79982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04787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16135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6897720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644820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148495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237218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4.xml"/><Relationship Id="rId13" Type="http://schemas.openxmlformats.org/officeDocument/2006/relationships/slideLayout" Target="../slideLayouts/slideLayout99.xml"/><Relationship Id="rId18" Type="http://schemas.openxmlformats.org/officeDocument/2006/relationships/slideLayout" Target="../slideLayouts/slideLayout104.xml"/><Relationship Id="rId26" Type="http://schemas.openxmlformats.org/officeDocument/2006/relationships/slideLayout" Target="../slideLayouts/slideLayout112.xml"/><Relationship Id="rId39" Type="http://schemas.openxmlformats.org/officeDocument/2006/relationships/theme" Target="../theme/theme4.xml"/><Relationship Id="rId3" Type="http://schemas.openxmlformats.org/officeDocument/2006/relationships/slideLayout" Target="../slideLayouts/slideLayout89.xml"/><Relationship Id="rId21" Type="http://schemas.openxmlformats.org/officeDocument/2006/relationships/slideLayout" Target="../slideLayouts/slideLayout107.xml"/><Relationship Id="rId34" Type="http://schemas.openxmlformats.org/officeDocument/2006/relationships/slideLayout" Target="../slideLayouts/slideLayout120.xml"/><Relationship Id="rId7" Type="http://schemas.openxmlformats.org/officeDocument/2006/relationships/slideLayout" Target="../slideLayouts/slideLayout93.xml"/><Relationship Id="rId12" Type="http://schemas.openxmlformats.org/officeDocument/2006/relationships/slideLayout" Target="../slideLayouts/slideLayout98.xml"/><Relationship Id="rId17" Type="http://schemas.openxmlformats.org/officeDocument/2006/relationships/slideLayout" Target="../slideLayouts/slideLayout103.xml"/><Relationship Id="rId25" Type="http://schemas.openxmlformats.org/officeDocument/2006/relationships/slideLayout" Target="../slideLayouts/slideLayout111.xml"/><Relationship Id="rId33" Type="http://schemas.openxmlformats.org/officeDocument/2006/relationships/slideLayout" Target="../slideLayouts/slideLayout119.xml"/><Relationship Id="rId38" Type="http://schemas.openxmlformats.org/officeDocument/2006/relationships/slideLayout" Target="../slideLayouts/slideLayout124.xml"/><Relationship Id="rId2" Type="http://schemas.openxmlformats.org/officeDocument/2006/relationships/slideLayout" Target="../slideLayouts/slideLayout88.xml"/><Relationship Id="rId16" Type="http://schemas.openxmlformats.org/officeDocument/2006/relationships/slideLayout" Target="../slideLayouts/slideLayout102.xml"/><Relationship Id="rId20" Type="http://schemas.openxmlformats.org/officeDocument/2006/relationships/slideLayout" Target="../slideLayouts/slideLayout106.xml"/><Relationship Id="rId29" Type="http://schemas.openxmlformats.org/officeDocument/2006/relationships/slideLayout" Target="../slideLayouts/slideLayout115.xml"/><Relationship Id="rId41" Type="http://schemas.openxmlformats.org/officeDocument/2006/relationships/image" Target="../media/image10.emf"/><Relationship Id="rId1" Type="http://schemas.openxmlformats.org/officeDocument/2006/relationships/slideLayout" Target="../slideLayouts/slideLayout87.xml"/><Relationship Id="rId6" Type="http://schemas.openxmlformats.org/officeDocument/2006/relationships/slideLayout" Target="../slideLayouts/slideLayout92.xml"/><Relationship Id="rId11" Type="http://schemas.openxmlformats.org/officeDocument/2006/relationships/slideLayout" Target="../slideLayouts/slideLayout97.xml"/><Relationship Id="rId24" Type="http://schemas.openxmlformats.org/officeDocument/2006/relationships/slideLayout" Target="../slideLayouts/slideLayout110.xml"/><Relationship Id="rId32" Type="http://schemas.openxmlformats.org/officeDocument/2006/relationships/slideLayout" Target="../slideLayouts/slideLayout118.xml"/><Relationship Id="rId37" Type="http://schemas.openxmlformats.org/officeDocument/2006/relationships/slideLayout" Target="../slideLayouts/slideLayout123.xml"/><Relationship Id="rId40" Type="http://schemas.openxmlformats.org/officeDocument/2006/relationships/image" Target="../media/image9.emf"/><Relationship Id="rId5" Type="http://schemas.openxmlformats.org/officeDocument/2006/relationships/slideLayout" Target="../slideLayouts/slideLayout91.xml"/><Relationship Id="rId15" Type="http://schemas.openxmlformats.org/officeDocument/2006/relationships/slideLayout" Target="../slideLayouts/slideLayout101.xml"/><Relationship Id="rId23" Type="http://schemas.openxmlformats.org/officeDocument/2006/relationships/slideLayout" Target="../slideLayouts/slideLayout109.xml"/><Relationship Id="rId28" Type="http://schemas.openxmlformats.org/officeDocument/2006/relationships/slideLayout" Target="../slideLayouts/slideLayout114.xml"/><Relationship Id="rId36" Type="http://schemas.openxmlformats.org/officeDocument/2006/relationships/slideLayout" Target="../slideLayouts/slideLayout122.xml"/><Relationship Id="rId10" Type="http://schemas.openxmlformats.org/officeDocument/2006/relationships/slideLayout" Target="../slideLayouts/slideLayout96.xml"/><Relationship Id="rId19" Type="http://schemas.openxmlformats.org/officeDocument/2006/relationships/slideLayout" Target="../slideLayouts/slideLayout105.xml"/><Relationship Id="rId31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90.xml"/><Relationship Id="rId9" Type="http://schemas.openxmlformats.org/officeDocument/2006/relationships/slideLayout" Target="../slideLayouts/slideLayout95.xml"/><Relationship Id="rId14" Type="http://schemas.openxmlformats.org/officeDocument/2006/relationships/slideLayout" Target="../slideLayouts/slideLayout100.xml"/><Relationship Id="rId22" Type="http://schemas.openxmlformats.org/officeDocument/2006/relationships/slideLayout" Target="../slideLayouts/slideLayout108.xml"/><Relationship Id="rId27" Type="http://schemas.openxmlformats.org/officeDocument/2006/relationships/slideLayout" Target="../slideLayouts/slideLayout113.xml"/><Relationship Id="rId30" Type="http://schemas.openxmlformats.org/officeDocument/2006/relationships/slideLayout" Target="../slideLayouts/slideLayout116.xml"/><Relationship Id="rId35" Type="http://schemas.openxmlformats.org/officeDocument/2006/relationships/slideLayout" Target="../slideLayouts/slideLayout1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50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394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  <p:sldLayoutId id="2147483764" r:id="rId13"/>
    <p:sldLayoutId id="2147483765" r:id="rId14"/>
    <p:sldLayoutId id="2147483766" r:id="rId15"/>
    <p:sldLayoutId id="2147483767" r:id="rId16"/>
    <p:sldLayoutId id="2147483768" r:id="rId17"/>
    <p:sldLayoutId id="2147483769" r:id="rId18"/>
    <p:sldLayoutId id="2147483770" r:id="rId19"/>
    <p:sldLayoutId id="2147483771" r:id="rId20"/>
    <p:sldLayoutId id="2147483772" r:id="rId21"/>
    <p:sldLayoutId id="2147483773" r:id="rId22"/>
    <p:sldLayoutId id="2147483774" r:id="rId23"/>
    <p:sldLayoutId id="2147483775" r:id="rId24"/>
    <p:sldLayoutId id="2147483776" r:id="rId25"/>
    <p:sldLayoutId id="2147483777" r:id="rId26"/>
    <p:sldLayoutId id="2147483778" r:id="rId27"/>
    <p:sldLayoutId id="2147483779" r:id="rId28"/>
    <p:sldLayoutId id="2147483780" r:id="rId29"/>
    <p:sldLayoutId id="2147483781" r:id="rId30"/>
    <p:sldLayoutId id="2147483782" r:id="rId31"/>
    <p:sldLayoutId id="2147483783" r:id="rId32"/>
    <p:sldLayoutId id="2147483784" r:id="rId33"/>
    <p:sldLayoutId id="2147483785" r:id="rId34"/>
    <p:sldLayoutId id="2147483786" r:id="rId35"/>
    <p:sldLayoutId id="2147483787" r:id="rId36"/>
    <p:sldLayoutId id="2147483788" r:id="rId37"/>
    <p:sldLayoutId id="2147483789" r:id="rId3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1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2.xml"/><Relationship Id="rId1" Type="http://schemas.openxmlformats.org/officeDocument/2006/relationships/tags" Target="../tags/tag4.xml"/><Relationship Id="rId6" Type="http://schemas.openxmlformats.org/officeDocument/2006/relationships/chart" Target="../charts/chart1.xml"/><Relationship Id="rId5" Type="http://schemas.openxmlformats.org/officeDocument/2006/relationships/image" Target="../media/image16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>
            <a:extLst>
              <a:ext uri="{FF2B5EF4-FFF2-40B4-BE49-F238E27FC236}">
                <a16:creationId xmlns:a16="http://schemas.microsoft.com/office/drawing/2014/main" id="{4DD1A60B-5654-418D-919D-139C4B10C0F2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352" imgH="353" progId="TCLayout.ActiveDocument.1">
                  <p:embed/>
                </p:oleObj>
              </mc:Choice>
              <mc:Fallback>
                <p:oleObj name="think-cell Folie" r:id="rId4" imgW="352" imgH="353" progId="TCLayout.ActiveDocument.1">
                  <p:embed/>
                  <p:pic>
                    <p:nvPicPr>
                      <p:cNvPr id="4" name="Objekt 3" hidden="1">
                        <a:extLst>
                          <a:ext uri="{FF2B5EF4-FFF2-40B4-BE49-F238E27FC236}">
                            <a16:creationId xmlns:a16="http://schemas.microsoft.com/office/drawing/2014/main" id="{4DD1A60B-5654-418D-919D-139C4B10C0F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Lärmschutz.</a:t>
            </a:r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808634708"/>
              </p:ext>
            </p:extLst>
          </p:nvPr>
        </p:nvGraphicFramePr>
        <p:xfrm>
          <a:off x="1487487" y="1881188"/>
          <a:ext cx="9217025" cy="4425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2279650" y="6084295"/>
            <a:ext cx="6921695" cy="540060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586F29B4-427F-4C02-96A8-38F75F539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76746" y="6084295"/>
            <a:ext cx="1727767" cy="17064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  <p:sp>
        <p:nvSpPr>
          <p:cNvPr id="3" name="Metadata">
            <a:extLst>
              <a:ext uri="{FF2B5EF4-FFF2-40B4-BE49-F238E27FC236}">
                <a16:creationId xmlns:a16="http://schemas.microsoft.com/office/drawing/2014/main" id="{F64676C7-3AA3-B6E5-236B-D93B957EA7C4}"/>
              </a:ext>
            </a:extLst>
          </p:cNvPr>
          <p:cNvSpPr/>
          <p:nvPr/>
        </p:nvSpPr>
        <p:spPr>
          <a:xfrm>
            <a:off x="12700" y="6540500"/>
            <a:ext cx="3810000" cy="3175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endParaRPr lang="de-CH" sz="8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092150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2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5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915E158-F398-42BF-8A91-7C2A147B9234}">
  <ds:schemaRefs>
    <ds:schemaRef ds:uri="96e82a89-ba48-4728-b345-cf206dbec8f1"/>
    <ds:schemaRef ds:uri="http://purl.org/dc/elements/1.1/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2f5c8543-cf23-4718-a3b8-32b0a91d511a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4E19367-1FD3-4C8E-8F09-39CD7EE1B05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22</Words>
  <Application>Microsoft Office PowerPoint</Application>
  <PresentationFormat>Breitbild</PresentationFormat>
  <Paragraphs>5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4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1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2_Benutzerdefiniertes Design</vt:lpstr>
      <vt:lpstr>think-cell Folie</vt:lpstr>
      <vt:lpstr>Lärmschutz.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Lärmschutz.</dc:title>
  <dc:creator>Meyer Raphael (KOM-PGA-VSF)</dc:creator>
  <cp:lastModifiedBy>Weigel Stefan (PAR-EPS)</cp:lastModifiedBy>
  <cp:revision>59</cp:revision>
  <cp:lastPrinted>2024-02-16T13:08:58Z</cp:lastPrinted>
  <dcterms:created xsi:type="dcterms:W3CDTF">2020-09-30T11:00:09Z</dcterms:created>
  <dcterms:modified xsi:type="dcterms:W3CDTF">2026-03-03T13:45:48Z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