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ags/tag1.xml" ContentType="application/vnd.openxmlformats-officedocument.presentationml.tags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theme/theme2.xml" ContentType="application/vnd.openxmlformats-officedocument.theme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slideLayouts/slideLayout120.xml" ContentType="application/vnd.openxmlformats-officedocument.presentationml.slideLayout+xml"/>
  <Override PartName="/ppt/slideLayouts/slideLayout121.xml" ContentType="application/vnd.openxmlformats-officedocument.presentationml.slideLayout+xml"/>
  <Override PartName="/ppt/slideLayouts/slideLayout122.xml" ContentType="application/vnd.openxmlformats-officedocument.presentationml.slideLayout+xml"/>
  <Override PartName="/ppt/slideLayouts/slideLayout123.xml" ContentType="application/vnd.openxmlformats-officedocument.presentationml.slideLayout+xml"/>
  <Override PartName="/ppt/slideLayouts/slideLayout124.xml" ContentType="application/vnd.openxmlformats-officedocument.presentationml.slideLayout+xml"/>
  <Override PartName="/ppt/theme/theme4.xml" ContentType="application/vnd.openxmlformats-officedocument.theme+xml"/>
  <Override PartName="/ppt/tags/tag3.xml" ContentType="application/vnd.openxmlformats-officedocument.presentationml.tags+xml"/>
  <Override PartName="/ppt/theme/theme5.xml" ContentType="application/vnd.openxmlformats-officedocument.theme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  <p:sldMasterId id="2147483676" r:id="rId5"/>
    <p:sldMasterId id="2147483712" r:id="rId6"/>
    <p:sldMasterId id="2147483751" r:id="rId7"/>
  </p:sldMasterIdLst>
  <p:notesMasterIdLst>
    <p:notesMasterId r:id="rId9"/>
  </p:notesMasterIdLst>
  <p:sldIdLst>
    <p:sldId id="416" r:id="rId8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838" userDrawn="1">
          <p15:clr>
            <a:srgbClr val="A4A3A4"/>
          </p15:clr>
        </p15:guide>
        <p15:guide id="2" pos="937" userDrawn="1">
          <p15:clr>
            <a:srgbClr val="A4A3A4"/>
          </p15:clr>
        </p15:guide>
        <p15:guide id="3" pos="6743" userDrawn="1">
          <p15:clr>
            <a:srgbClr val="A4A3A4"/>
          </p15:clr>
        </p15:guide>
        <p15:guide id="4" orient="horz" pos="1185" userDrawn="1">
          <p15:clr>
            <a:srgbClr val="A4A3A4"/>
          </p15:clr>
        </p15:guide>
        <p15:guide id="5" pos="7333" userDrawn="1">
          <p15:clr>
            <a:srgbClr val="A4A3A4"/>
          </p15:clr>
        </p15:guide>
        <p15:guide id="6" orient="horz" pos="3702" userDrawn="1">
          <p15:clr>
            <a:srgbClr val="A4A3A4"/>
          </p15:clr>
        </p15:guide>
        <p15:guide id="7" orient="horz" pos="640" userDrawn="1">
          <p15:clr>
            <a:srgbClr val="A4A3A4"/>
          </p15:clr>
        </p15:guide>
        <p15:guide id="8" pos="1232" userDrawn="1">
          <p15:clr>
            <a:srgbClr val="A4A3A4"/>
          </p15:clr>
        </p15:guide>
        <p15:guide id="9" orient="horz" pos="3770" userDrawn="1">
          <p15:clr>
            <a:srgbClr val="A4A3A4"/>
          </p15:clr>
        </p15:guide>
        <p15:guide id="10" orient="horz" pos="1412" userDrawn="1">
          <p15:clr>
            <a:srgbClr val="A4A3A4"/>
          </p15:clr>
        </p15:guide>
        <p15:guide id="11" pos="2252" userDrawn="1">
          <p15:clr>
            <a:srgbClr val="A4A3A4"/>
          </p15:clr>
        </p15:guide>
        <p15:guide id="12" pos="4974" userDrawn="1">
          <p15:clr>
            <a:srgbClr val="A4A3A4"/>
          </p15:clr>
        </p15:guide>
        <p15:guide id="13" orient="horz" pos="3430" userDrawn="1">
          <p15:clr>
            <a:srgbClr val="A4A3A4"/>
          </p15:clr>
        </p15:guide>
        <p15:guide id="14" orient="horz" pos="3974" userDrawn="1">
          <p15:clr>
            <a:srgbClr val="A4A3A4"/>
          </p15:clr>
        </p15:guide>
        <p15:guide id="16" pos="3953" userDrawn="1">
          <p15:clr>
            <a:srgbClr val="A4A3A4"/>
          </p15:clr>
        </p15:guide>
        <p15:guide id="17" pos="3273" userDrawn="1">
          <p15:clr>
            <a:srgbClr val="A4A3A4"/>
          </p15:clr>
        </p15:guide>
        <p15:guide id="18" pos="5995" userDrawn="1">
          <p15:clr>
            <a:srgbClr val="A4A3A4"/>
          </p15:clr>
        </p15:guide>
        <p15:guide id="19" pos="1391" userDrawn="1">
          <p15:clr>
            <a:srgbClr val="A4A3A4"/>
          </p15:clr>
        </p15:guide>
        <p15:guide id="20" pos="4112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eyer Raphael (KOM-PGA-VSF)" initials="RMe" lastIdx="1" clrIdx="0">
    <p:extLst>
      <p:ext uri="{19B8F6BF-5375-455C-9EA6-DF929625EA0E}">
        <p15:presenceInfo xmlns:p15="http://schemas.microsoft.com/office/powerpoint/2012/main" userId="Meyer Raphael (KOM-PGA-VSF)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80000"/>
    <a:srgbClr val="A20013"/>
    <a:srgbClr val="FF9191"/>
    <a:srgbClr val="8D8D8D"/>
    <a:srgbClr val="444444"/>
    <a:srgbClr val="BDBDBD"/>
    <a:srgbClr val="F6F6F6"/>
    <a:srgbClr val="5A5A5A"/>
    <a:srgbClr val="C60018"/>
    <a:srgbClr val="E5E5E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E4829D8-DC31-4BAB-9AEF-08924D24CD11}" v="1" dt="2026-02-12T13:06:26.08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Keine Formatvorlage, Tabellenraster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11" d="100"/>
          <a:sy n="111" d="100"/>
        </p:scale>
        <p:origin x="792" y="86"/>
      </p:cViewPr>
      <p:guideLst>
        <p:guide orient="horz" pos="3838"/>
        <p:guide pos="937"/>
        <p:guide pos="6743"/>
        <p:guide orient="horz" pos="1185"/>
        <p:guide pos="7333"/>
        <p:guide orient="horz" pos="3702"/>
        <p:guide orient="horz" pos="640"/>
        <p:guide pos="1232"/>
        <p:guide orient="horz" pos="3770"/>
        <p:guide orient="horz" pos="1412"/>
        <p:guide pos="2252"/>
        <p:guide pos="4974"/>
        <p:guide orient="horz" pos="3430"/>
        <p:guide orient="horz" pos="3974"/>
        <p:guide pos="3953"/>
        <p:guide pos="3273"/>
        <p:guide pos="5995"/>
        <p:guide pos="1391"/>
        <p:guide pos="4112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Master" Target="slideMasters/slideMaster4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presProps" Target="presProps.xml"/><Relationship Id="rId5" Type="http://schemas.openxmlformats.org/officeDocument/2006/relationships/slideMaster" Target="slideMasters/slideMaster2.xml"/><Relationship Id="rId15" Type="http://schemas.microsoft.com/office/2016/11/relationships/changesInfo" Target="changesInfos/changesInfo1.xml"/><Relationship Id="rId10" Type="http://schemas.openxmlformats.org/officeDocument/2006/relationships/commentAuthors" Target="commentAuthors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Weigel Stefan (PAR-EPS)" userId="fd3b2067-2981-4ad8-bf3a-d2e1004e4fa8" providerId="ADAL" clId="{A4CFA2F4-FF8D-446B-B271-6DF568DBEADA}"/>
    <pc:docChg chg="modSld">
      <pc:chgData name="Weigel Stefan (PAR-EPS)" userId="fd3b2067-2981-4ad8-bf3a-d2e1004e4fa8" providerId="ADAL" clId="{A4CFA2F4-FF8D-446B-B271-6DF568DBEADA}" dt="2026-02-12T13:07:02.756" v="11"/>
      <pc:docMkLst>
        <pc:docMk/>
      </pc:docMkLst>
      <pc:sldChg chg="modSp mod">
        <pc:chgData name="Weigel Stefan (PAR-EPS)" userId="fd3b2067-2981-4ad8-bf3a-d2e1004e4fa8" providerId="ADAL" clId="{A4CFA2F4-FF8D-446B-B271-6DF568DBEADA}" dt="2026-02-12T13:07:02.756" v="11"/>
        <pc:sldMkLst>
          <pc:docMk/>
          <pc:sldMk cId="3456803715" sldId="416"/>
        </pc:sldMkLst>
        <pc:spChg chg="mod">
          <ac:chgData name="Weigel Stefan (PAR-EPS)" userId="fd3b2067-2981-4ad8-bf3a-d2e1004e4fa8" providerId="ADAL" clId="{A4CFA2F4-FF8D-446B-B271-6DF568DBEADA}" dt="2026-02-12T13:06:26.080" v="0"/>
          <ac:spMkLst>
            <pc:docMk/>
            <pc:sldMk cId="3456803715" sldId="416"/>
            <ac:spMk id="10" creationId="{A572A723-7466-42C5-BC49-15C6E380BE11}"/>
          </ac:spMkLst>
        </pc:spChg>
        <pc:graphicFrameChg chg="mod">
          <ac:chgData name="Weigel Stefan (PAR-EPS)" userId="fd3b2067-2981-4ad8-bf3a-d2e1004e4fa8" providerId="ADAL" clId="{A4CFA2F4-FF8D-446B-B271-6DF568DBEADA}" dt="2026-02-12T13:07:02.756" v="11"/>
          <ac:graphicFrameMkLst>
            <pc:docMk/>
            <pc:sldMk cId="3456803715" sldId="416"/>
            <ac:graphicFrameMk id="9" creationId="{00000000-0000-0000-0000-000000000000}"/>
          </ac:graphicFrameMkLst>
        </pc:graphicFrame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4456786685127615"/>
          <c:y val="0.18742045310066358"/>
          <c:w val="0.78283241953320737"/>
          <c:h val="0.5635182884719161"/>
        </c:manualLayout>
      </c:layout>
      <c:barChart>
        <c:barDir val="col"/>
        <c:grouping val="clustered"/>
        <c:varyColors val="0"/>
        <c:ser>
          <c:idx val="1"/>
          <c:order val="0"/>
          <c:tx>
            <c:strRef>
              <c:f>data!$D$7</c:f>
              <c:strCache>
                <c:ptCount val="1"/>
                <c:pt idx="0">
                  <c:v>Materiale di scavo dei binari (pietrisco, sabbia ghiaiosa)</c:v>
                </c:pt>
              </c:strCache>
            </c:strRef>
          </c:tx>
          <c:spPr>
            <a:solidFill>
              <a:schemeClr val="bg1">
                <a:lumMod val="75000"/>
              </a:schemeClr>
            </a:solidFill>
          </c:spPr>
          <c:invertIfNegative val="0"/>
          <c:dPt>
            <c:idx val="5"/>
            <c:invertIfNegative val="0"/>
            <c:bubble3D val="0"/>
            <c:spPr>
              <a:solidFill>
                <a:schemeClr val="bg1">
                  <a:lumMod val="75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3-C72B-4BA0-8443-87E2E877262E}"/>
              </c:ext>
            </c:extLst>
          </c:dPt>
          <c:dPt>
            <c:idx val="6"/>
            <c:invertIfNegative val="0"/>
            <c:bubble3D val="0"/>
            <c:spPr>
              <a:solidFill>
                <a:schemeClr val="accent3">
                  <a:lumMod val="40000"/>
                  <a:lumOff val="60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B-39F2-4561-99C8-956ED3C398E3}"/>
              </c:ext>
            </c:extLst>
          </c:dPt>
          <c:cat>
            <c:numRef>
              <c:f>data!$C$8:$C$14</c:f>
              <c:numCache>
                <c:formatCode>General</c:formatCode>
                <c:ptCount val="7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  <c:pt idx="3">
                  <c:v>2022</c:v>
                </c:pt>
                <c:pt idx="4">
                  <c:v>2023</c:v>
                </c:pt>
                <c:pt idx="5">
                  <c:v>2024</c:v>
                </c:pt>
                <c:pt idx="6">
                  <c:v>2025</c:v>
                </c:pt>
              </c:numCache>
            </c:numRef>
          </c:cat>
          <c:val>
            <c:numRef>
              <c:f>data!$D$8:$D$14</c:f>
              <c:numCache>
                <c:formatCode>#,##0</c:formatCode>
                <c:ptCount val="7"/>
                <c:pt idx="0">
                  <c:v>242669</c:v>
                </c:pt>
                <c:pt idx="1">
                  <c:v>165459</c:v>
                </c:pt>
                <c:pt idx="2">
                  <c:v>149496</c:v>
                </c:pt>
                <c:pt idx="3">
                  <c:v>181835</c:v>
                </c:pt>
                <c:pt idx="4">
                  <c:v>175903</c:v>
                </c:pt>
                <c:pt idx="5">
                  <c:v>176582</c:v>
                </c:pt>
                <c:pt idx="6">
                  <c:v>196356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B853-422A-9B9D-A6EAA6FFB23D}"/>
            </c:ext>
          </c:extLst>
        </c:ser>
        <c:ser>
          <c:idx val="2"/>
          <c:order val="1"/>
          <c:tx>
            <c:strRef>
              <c:f>data!$E$7</c:f>
              <c:strCache>
                <c:ptCount val="1"/>
                <c:pt idx="0">
                  <c:v>Altri rifiuti industriali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</c:spPr>
          <c:invertIfNegative val="0"/>
          <c:dPt>
            <c:idx val="5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2-C72B-4BA0-8443-87E2E877262E}"/>
              </c:ext>
            </c:extLst>
          </c:dPt>
          <c:dPt>
            <c:idx val="6"/>
            <c:invertIfNegative val="0"/>
            <c:bubble3D val="0"/>
            <c:spPr>
              <a:solidFill>
                <a:schemeClr val="accent3">
                  <a:lumMod val="60000"/>
                  <a:lumOff val="40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A-39F2-4561-99C8-956ED3C398E3}"/>
              </c:ext>
            </c:extLst>
          </c:dPt>
          <c:cat>
            <c:numRef>
              <c:f>data!$C$8:$C$14</c:f>
              <c:numCache>
                <c:formatCode>General</c:formatCode>
                <c:ptCount val="7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  <c:pt idx="3">
                  <c:v>2022</c:v>
                </c:pt>
                <c:pt idx="4">
                  <c:v>2023</c:v>
                </c:pt>
                <c:pt idx="5">
                  <c:v>2024</c:v>
                </c:pt>
                <c:pt idx="6">
                  <c:v>2025</c:v>
                </c:pt>
              </c:numCache>
            </c:numRef>
          </c:cat>
          <c:val>
            <c:numRef>
              <c:f>data!$E$8:$E$14</c:f>
              <c:numCache>
                <c:formatCode>#,##0</c:formatCode>
                <c:ptCount val="7"/>
                <c:pt idx="0">
                  <c:v>97670.319850000029</c:v>
                </c:pt>
                <c:pt idx="1">
                  <c:v>89686.621400000004</c:v>
                </c:pt>
                <c:pt idx="2">
                  <c:v>94046.501950000005</c:v>
                </c:pt>
                <c:pt idx="3">
                  <c:v>85985.45961999998</c:v>
                </c:pt>
                <c:pt idx="4">
                  <c:v>82740.975999999995</c:v>
                </c:pt>
                <c:pt idx="5">
                  <c:v>83432.64499999999</c:v>
                </c:pt>
                <c:pt idx="6">
                  <c:v>83939.156200000027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B853-422A-9B9D-A6EAA6FFB23D}"/>
            </c:ext>
          </c:extLst>
        </c:ser>
        <c:ser>
          <c:idx val="3"/>
          <c:order val="2"/>
          <c:tx>
            <c:strRef>
              <c:f>data!$F$7</c:f>
              <c:strCache>
                <c:ptCount val="1"/>
                <c:pt idx="0">
                  <c:v>Rifiuti speciali</c:v>
                </c:pt>
              </c:strCache>
            </c:strRef>
          </c:tx>
          <c:spPr>
            <a:solidFill>
              <a:schemeClr val="tx1">
                <a:lumMod val="65000"/>
                <a:lumOff val="35000"/>
              </a:schemeClr>
            </a:solidFill>
          </c:spPr>
          <c:invertIfNegative val="0"/>
          <c:dPt>
            <c:idx val="6"/>
            <c:invertIfNegative val="0"/>
            <c:bubble3D val="0"/>
            <c:spPr>
              <a:solidFill>
                <a:schemeClr val="accent3">
                  <a:lumMod val="75000"/>
                </a:schemeClr>
              </a:solidFill>
              <a:ln>
                <a:noFill/>
              </a:ln>
            </c:spPr>
            <c:extLst>
              <c:ext xmlns:c16="http://schemas.microsoft.com/office/drawing/2014/chart" uri="{C3380CC4-5D6E-409C-BE32-E72D297353CC}">
                <c16:uniqueId val="{00000011-499F-4687-BCDD-1C6BF774EB51}"/>
              </c:ext>
            </c:extLst>
          </c:dPt>
          <c:cat>
            <c:numRef>
              <c:f>data!$C$8:$C$14</c:f>
              <c:numCache>
                <c:formatCode>General</c:formatCode>
                <c:ptCount val="7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  <c:pt idx="3">
                  <c:v>2022</c:v>
                </c:pt>
                <c:pt idx="4">
                  <c:v>2023</c:v>
                </c:pt>
                <c:pt idx="5">
                  <c:v>2024</c:v>
                </c:pt>
                <c:pt idx="6">
                  <c:v>2025</c:v>
                </c:pt>
              </c:numCache>
            </c:numRef>
          </c:cat>
          <c:val>
            <c:numRef>
              <c:f>data!$F$8:$F$14</c:f>
              <c:numCache>
                <c:formatCode>#,##0.0</c:formatCode>
                <c:ptCount val="7"/>
                <c:pt idx="0">
                  <c:v>36139.482000000004</c:v>
                </c:pt>
                <c:pt idx="1">
                  <c:v>30928.2595</c:v>
                </c:pt>
                <c:pt idx="2">
                  <c:v>51476.40984</c:v>
                </c:pt>
                <c:pt idx="3">
                  <c:v>55369.254000000001</c:v>
                </c:pt>
                <c:pt idx="4">
                  <c:v>59607.694150000003</c:v>
                </c:pt>
                <c:pt idx="5">
                  <c:v>46671.752999999997</c:v>
                </c:pt>
                <c:pt idx="6">
                  <c:v>35580.458044999999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499F-4687-BCDD-1C6BF774EB51}"/>
            </c:ext>
          </c:extLst>
        </c:ser>
        <c:ser>
          <c:idx val="4"/>
          <c:order val="3"/>
          <c:tx>
            <c:strRef>
              <c:f>data!$G$7</c:f>
              <c:strCache>
                <c:ptCount val="1"/>
                <c:pt idx="0">
                  <c:v>Rifiuti del pubblico</c:v>
                </c:pt>
              </c:strCache>
            </c:strRef>
          </c:tx>
          <c:spPr>
            <a:solidFill>
              <a:schemeClr val="tx1">
                <a:lumMod val="85000"/>
                <a:lumOff val="15000"/>
              </a:schemeClr>
            </a:solidFill>
          </c:spPr>
          <c:invertIfNegative val="0"/>
          <c:dPt>
            <c:idx val="6"/>
            <c:invertIfNegative val="0"/>
            <c:bubble3D val="0"/>
            <c:spPr>
              <a:solidFill>
                <a:schemeClr val="accent3">
                  <a:lumMod val="50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12-499F-4687-BCDD-1C6BF774EB51}"/>
              </c:ext>
            </c:extLst>
          </c:dPt>
          <c:cat>
            <c:numRef>
              <c:f>data!$C$8:$C$14</c:f>
              <c:numCache>
                <c:formatCode>General</c:formatCode>
                <c:ptCount val="7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  <c:pt idx="3">
                  <c:v>2022</c:v>
                </c:pt>
                <c:pt idx="4">
                  <c:v>2023</c:v>
                </c:pt>
                <c:pt idx="5">
                  <c:v>2024</c:v>
                </c:pt>
                <c:pt idx="6">
                  <c:v>2025</c:v>
                </c:pt>
              </c:numCache>
            </c:numRef>
          </c:cat>
          <c:val>
            <c:numRef>
              <c:f>data!$G$8:$G$14</c:f>
              <c:numCache>
                <c:formatCode>#,##0.0</c:formatCode>
                <c:ptCount val="7"/>
                <c:pt idx="0">
                  <c:v>13404.069</c:v>
                </c:pt>
                <c:pt idx="1">
                  <c:v>9884.0368000000399</c:v>
                </c:pt>
                <c:pt idx="2">
                  <c:v>10152.6178</c:v>
                </c:pt>
                <c:pt idx="3">
                  <c:v>10997.7822</c:v>
                </c:pt>
                <c:pt idx="4">
                  <c:v>12273.5605</c:v>
                </c:pt>
                <c:pt idx="5">
                  <c:v>12609.329</c:v>
                </c:pt>
                <c:pt idx="6">
                  <c:v>12005.089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F-499F-4687-BCDD-1C6BF774EB5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96041216"/>
        <c:axId val="96043008"/>
      </c:barChart>
      <c:catAx>
        <c:axId val="9604121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ln w="9525">
            <a:solidFill>
              <a:srgbClr val="5A5A5A"/>
            </a:solidFill>
          </a:ln>
        </c:spPr>
        <c:txPr>
          <a:bodyPr rot="0" vert="horz"/>
          <a:lstStyle/>
          <a:p>
            <a:pPr>
              <a:defRPr sz="1100"/>
            </a:pPr>
            <a:endParaRPr lang="de-DE"/>
          </a:p>
        </c:txPr>
        <c:crossAx val="96043008"/>
        <c:crosses val="autoZero"/>
        <c:auto val="1"/>
        <c:lblAlgn val="ctr"/>
        <c:lblOffset val="100"/>
        <c:noMultiLvlLbl val="0"/>
      </c:catAx>
      <c:valAx>
        <c:axId val="96043008"/>
        <c:scaling>
          <c:orientation val="minMax"/>
          <c:max val="250000"/>
        </c:scaling>
        <c:delete val="0"/>
        <c:axPos val="l"/>
        <c:majorGridlines>
          <c:spPr>
            <a:ln>
              <a:solidFill>
                <a:schemeClr val="accent5"/>
              </a:solidFill>
            </a:ln>
          </c:spPr>
        </c:majorGridlines>
        <c:numFmt formatCode="#\ ##0" sourceLinked="0"/>
        <c:majorTickMark val="out"/>
        <c:minorTickMark val="none"/>
        <c:tickLblPos val="nextTo"/>
        <c:spPr>
          <a:ln>
            <a:noFill/>
          </a:ln>
        </c:spPr>
        <c:txPr>
          <a:bodyPr/>
          <a:lstStyle/>
          <a:p>
            <a:pPr>
              <a:defRPr sz="1100"/>
            </a:pPr>
            <a:endParaRPr lang="de-DE"/>
          </a:p>
        </c:txPr>
        <c:crossAx val="96041216"/>
        <c:crosses val="autoZero"/>
        <c:crossBetween val="between"/>
        <c:majorUnit val="50000"/>
      </c:valAx>
    </c:plotArea>
    <c:legend>
      <c:legendPos val="b"/>
      <c:layout>
        <c:manualLayout>
          <c:xMode val="edge"/>
          <c:yMode val="edge"/>
          <c:x val="0.13206850166479281"/>
          <c:y val="0.84025390960441426"/>
          <c:w val="0.74191979535600239"/>
          <c:h val="4.7070987143067095E-2"/>
        </c:manualLayout>
      </c:layout>
      <c:overlay val="0"/>
      <c:txPr>
        <a:bodyPr/>
        <a:lstStyle/>
        <a:p>
          <a:pPr>
            <a:defRPr sz="1100"/>
          </a:pPr>
          <a:endParaRPr lang="de-DE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de-DE"/>
    </a:p>
  </c:txPr>
  <c:externalData r:id="rId1">
    <c:autoUpdate val="0"/>
  </c:externalData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0.1125</cdr:x>
      <cdr:y>0.12143</cdr:y>
    </cdr:from>
    <cdr:to>
      <cdr:x>0.18428</cdr:x>
      <cdr:y>0.16756</cdr:y>
    </cdr:to>
    <cdr:sp macro="" textlink="">
      <cdr:nvSpPr>
        <cdr:cNvPr id="2" name="Textfeld 1"/>
        <cdr:cNvSpPr txBox="1"/>
      </cdr:nvSpPr>
      <cdr:spPr>
        <a:xfrm xmlns:a="http://schemas.openxmlformats.org/drawingml/2006/main">
          <a:off x="1244952" y="637036"/>
          <a:ext cx="794335" cy="241980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vertOverflow="clip" wrap="square" lIns="36000" tIns="36000" rIns="36000" bIns="36000" rtlCol="0">
          <a:spAutoFit/>
        </a:bodyPr>
        <a:lstStyle xmlns:a="http://schemas.openxmlformats.org/drawingml/2006/main"/>
        <a:p xmlns:a="http://schemas.openxmlformats.org/drawingml/2006/main">
          <a:r>
            <a:rPr lang="de-CH" sz="1100" dirty="0"/>
            <a:t>t</a:t>
          </a:r>
          <a:endParaRPr lang="de-CH" sz="1100" dirty="0">
            <a:latin typeface="Arial" pitchFamily="34" charset="0"/>
            <a:cs typeface="Arial" pitchFamily="34" charset="0"/>
          </a:endParaRP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CH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55975E2-D668-4E51-9A3C-34EDD7C4EB22}" type="datetimeFigureOut">
              <a:rPr lang="de-CH" smtClean="0"/>
              <a:t>03.03.2026</a:t>
            </a:fld>
            <a:endParaRPr lang="de-CH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CH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DDECC79-EE51-48EB-A65E-A2A214B69F64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154364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CH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SBB • Division • Abteilung oder Bereich • DD.MM.YY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ED26404-58E8-4486-905C-9BBBD7B83F82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786875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4.xml"/></Relationships>
</file>

<file path=ppt/slideLayouts/_rels/slideLayout1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4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4.xml"/></Relationships>
</file>

<file path=ppt/slideLayouts/_rels/slideLayout1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4.xml"/></Relationships>
</file>

<file path=ppt/slideLayouts/_rels/slideLayout1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2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4.xml"/><Relationship Id="rId1" Type="http://schemas.openxmlformats.org/officeDocument/2006/relationships/tags" Target="../tags/tag3.xml"/><Relationship Id="rId4" Type="http://schemas.openxmlformats.org/officeDocument/2006/relationships/image" Target="../media/image15.emf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2.xml"/></Relationships>
</file>

<file path=ppt/slideLayouts/_rels/slideLayout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2.xml"/></Relationships>
</file>

<file path=ppt/slideLayouts/_rels/slideLayout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2.xml"/></Relationships>
</file>

<file path=ppt/slideLayouts/_rels/slideLayout5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3.xml"/></Relationships>
</file>

<file path=ppt/slideLayouts/_rels/slideLayout5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3.xml"/></Relationships>
</file>

<file path=ppt/slideLayouts/_rels/slideLayout5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3.xml"/></Relationships>
</file>

<file path=ppt/slideLayouts/_rels/slideLayout5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3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3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3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3.xml"/></Relationships>
</file>

<file path=ppt/slideLayouts/_rels/slideLayout8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3.xml"/></Relationships>
</file>

<file path=ppt/slideLayouts/_rels/slideLayout8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3.xml"/></Relationships>
</file>

<file path=ppt/slideLayouts/_rels/slideLayout8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3.xml"/></Relationships>
</file>

<file path=ppt/slideLayouts/_rels/slideLayout8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3.xml"/><Relationship Id="rId1" Type="http://schemas.openxmlformats.org/officeDocument/2006/relationships/tags" Target="../tags/tag2.xml"/><Relationship Id="rId4" Type="http://schemas.openxmlformats.org/officeDocument/2006/relationships/image" Target="../media/image15.emf"/></Relationships>
</file>

<file path=ppt/slideLayouts/_rels/slideLayout8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4.xml"/></Relationships>
</file>

<file path=ppt/slideLayouts/_rels/slideLayout8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4.xml"/></Relationships>
</file>

<file path=ppt/slideLayouts/_rels/slideLayout8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4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4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9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4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9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4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724800" y="4773149"/>
            <a:ext cx="11032720" cy="614400"/>
          </a:xfrm>
        </p:spPr>
        <p:txBody>
          <a:bodyPr wrap="square"/>
          <a:lstStyle>
            <a:lvl1pPr>
              <a:defRPr sz="4000"/>
            </a:lvl1pPr>
          </a:lstStyle>
          <a:p>
            <a:r>
              <a:rPr lang="de-DE"/>
              <a:t>Dies ist der Titel der Präsentation.</a:t>
            </a:r>
            <a:endParaRPr lang="de-CH"/>
          </a:p>
        </p:txBody>
      </p:sp>
      <p:sp>
        <p:nvSpPr>
          <p:cNvPr id="6" name="Textplatzhalter 5"/>
          <p:cNvSpPr>
            <a:spLocks noGrp="1"/>
          </p:cNvSpPr>
          <p:nvPr>
            <p:ph type="body" sz="quarter" idx="12" hasCustomPrompt="1"/>
          </p:nvPr>
        </p:nvSpPr>
        <p:spPr>
          <a:xfrm>
            <a:off x="724799" y="5521949"/>
            <a:ext cx="11033404" cy="326400"/>
          </a:xfrm>
        </p:spPr>
        <p:txBody>
          <a:bodyPr/>
          <a:lstStyle>
            <a:lvl1pPr marL="0" indent="0">
              <a:buNone/>
              <a:defRPr sz="2133" baseline="0"/>
            </a:lvl1pPr>
          </a:lstStyle>
          <a:p>
            <a:pPr lvl="0"/>
            <a:r>
              <a:rPr lang="de-DE"/>
              <a:t>Name Vortragender, Ort, Datum</a:t>
            </a:r>
          </a:p>
        </p:txBody>
      </p:sp>
      <p:pic>
        <p:nvPicPr>
          <p:cNvPr id="4" name="Logo_SBB_Cargo_D" hidden="1">
            <a:extLst>
              <a:ext uri="{FF2B5EF4-FFF2-40B4-BE49-F238E27FC236}">
                <a16:creationId xmlns:a16="http://schemas.microsoft.com/office/drawing/2014/main" id="{EE6A846E-FFDC-4636-B971-92215806F72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5" name="Logo_SBB_Cargo_H" hidden="1">
            <a:extLst>
              <a:ext uri="{FF2B5EF4-FFF2-40B4-BE49-F238E27FC236}">
                <a16:creationId xmlns:a16="http://schemas.microsoft.com/office/drawing/2014/main" id="{412E2250-6FCC-421A-895D-4FBDAB736881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7" name="Logo_SBB_CargoInt_D" hidden="1">
            <a:extLst>
              <a:ext uri="{FF2B5EF4-FFF2-40B4-BE49-F238E27FC236}">
                <a16:creationId xmlns:a16="http://schemas.microsoft.com/office/drawing/2014/main" id="{EFF1882B-601E-421B-8CD9-BC3630895331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17"/>
            <a:ext cx="4217116" cy="312083"/>
          </a:xfrm>
          <a:prstGeom prst="rect">
            <a:avLst/>
          </a:prstGeom>
        </p:spPr>
      </p:pic>
      <p:pic>
        <p:nvPicPr>
          <p:cNvPr id="8" name="Logo_SBB_CargoInt_H" hidden="1">
            <a:extLst>
              <a:ext uri="{FF2B5EF4-FFF2-40B4-BE49-F238E27FC236}">
                <a16:creationId xmlns:a16="http://schemas.microsoft.com/office/drawing/2014/main" id="{13966A66-44EB-4089-BB9B-5E88F0600737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00"/>
            <a:ext cx="4217116" cy="312083"/>
          </a:xfrm>
          <a:prstGeom prst="rect">
            <a:avLst/>
          </a:prstGeom>
        </p:spPr>
      </p:pic>
      <p:pic>
        <p:nvPicPr>
          <p:cNvPr id="9" name="Logo_SBB_Standard_D" hidden="1">
            <a:extLst>
              <a:ext uri="{FF2B5EF4-FFF2-40B4-BE49-F238E27FC236}">
                <a16:creationId xmlns:a16="http://schemas.microsoft.com/office/drawing/2014/main" id="{A2C0EE81-74D3-4894-8536-82B010157FA0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1" y="432001"/>
            <a:ext cx="2807092" cy="313735"/>
          </a:xfrm>
          <a:prstGeom prst="rect">
            <a:avLst/>
          </a:prstGeom>
        </p:spPr>
      </p:pic>
      <p:pic>
        <p:nvPicPr>
          <p:cNvPr id="10" name="Logo_SBB_Standard_H">
            <a:extLst>
              <a:ext uri="{FF2B5EF4-FFF2-40B4-BE49-F238E27FC236}">
                <a16:creationId xmlns:a16="http://schemas.microsoft.com/office/drawing/2014/main" id="{2470208F-A15C-4C0F-9FD1-3CC76EF6D563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3" y="432000"/>
            <a:ext cx="2791575" cy="31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91076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Logo_SBB_Symbol">
            <a:extLst>
              <a:ext uri="{FF2B5EF4-FFF2-40B4-BE49-F238E27FC236}">
                <a16:creationId xmlns:a16="http://schemas.microsoft.com/office/drawing/2014/main" id="{C55278FF-3F13-4F04-BFA6-4D49C8DADB7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0069763"/>
      </p:ext>
    </p:extLst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4EBBD-E33C-4E0D-BEAA-05F39FCC7A12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2D1D70FF-B73A-44D8-AF52-B86C90DE4108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5667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E296DA4F-01FE-48FF-9EB9-85CF5BF01B6F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43039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05EF66CD-E082-4DD4-AF19-1277D4B0BAA6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80411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21E2109-7BFC-4F17-81BF-01827EE4C3B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25117952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9">
          <p15:clr>
            <a:srgbClr val="FBAE40"/>
          </p15:clr>
        </p15:guide>
        <p15:guide id="2" pos="2630">
          <p15:clr>
            <a:srgbClr val="FBAE40"/>
          </p15:clr>
        </p15:guide>
        <p15:guide id="3" pos="4979">
          <p15:clr>
            <a:srgbClr val="FBAE40"/>
          </p15:clr>
        </p15:guide>
        <p15:guide id="4" pos="5063">
          <p15:clr>
            <a:srgbClr val="FBAE40"/>
          </p15:clr>
        </p15:guide>
        <p15:guide id="5" pos="7336">
          <p15:clr>
            <a:srgbClr val="FBAE40"/>
          </p15:clr>
        </p15:guide>
        <p15:guide id="6" pos="2706">
          <p15:clr>
            <a:srgbClr val="FBAE40"/>
          </p15:clr>
        </p15:guide>
        <p15:guide id="7" orient="horz" pos="4043">
          <p15:clr>
            <a:srgbClr val="FBAE40"/>
          </p15:clr>
        </p15:guide>
        <p15:guide id="8" orient="horz" pos="1228">
          <p15:clr>
            <a:srgbClr val="FBAE40"/>
          </p15:clr>
        </p15:guide>
      </p15:sldGuideLst>
    </p:ext>
  </p:extLst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29306-0AA9-4524-9D9F-BF111CB62962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08517FB4-1478-449A-B35A-0071DA5D763D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566738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1A4ABB4F-2517-43F4-A0FC-DCE0C692E8FD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3378201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722827A8-E258-45E5-8ABC-AE4AE85283F8}"/>
              </a:ext>
            </a:extLst>
          </p:cNvPr>
          <p:cNvSpPr>
            <a:spLocks noGrp="1"/>
          </p:cNvSpPr>
          <p:nvPr>
            <p:ph sz="quarter" idx="19"/>
          </p:nvPr>
        </p:nvSpPr>
        <p:spPr>
          <a:xfrm>
            <a:off x="6189664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6" name="Inhaltsplatzhalter 3">
            <a:extLst>
              <a:ext uri="{FF2B5EF4-FFF2-40B4-BE49-F238E27FC236}">
                <a16:creationId xmlns:a16="http://schemas.microsoft.com/office/drawing/2014/main" id="{9B3F32E6-2F69-44D2-83C6-CD6AA4BEDA96}"/>
              </a:ext>
            </a:extLst>
          </p:cNvPr>
          <p:cNvSpPr>
            <a:spLocks noGrp="1"/>
          </p:cNvSpPr>
          <p:nvPr>
            <p:ph sz="quarter" idx="20"/>
          </p:nvPr>
        </p:nvSpPr>
        <p:spPr>
          <a:xfrm>
            <a:off x="9001126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43DC29E0-21E5-4AA6-86AE-F91A1440515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29951735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9">
          <p15:clr>
            <a:srgbClr val="FBAE40"/>
          </p15:clr>
        </p15:guide>
        <p15:guide id="2" pos="7336">
          <p15:clr>
            <a:srgbClr val="FBAE40"/>
          </p15:clr>
        </p15:guide>
        <p15:guide id="3" pos="5665">
          <p15:clr>
            <a:srgbClr val="FBAE40"/>
          </p15:clr>
        </p15:guide>
        <p15:guide id="4" pos="5567">
          <p15:clr>
            <a:srgbClr val="FBAE40"/>
          </p15:clr>
        </p15:guide>
        <p15:guide id="5" pos="3896">
          <p15:clr>
            <a:srgbClr val="FBAE40"/>
          </p15:clr>
        </p15:guide>
        <p15:guide id="6" pos="3793">
          <p15:clr>
            <a:srgbClr val="FBAE40"/>
          </p15:clr>
        </p15:guide>
        <p15:guide id="7" pos="2027">
          <p15:clr>
            <a:srgbClr val="FBAE40"/>
          </p15:clr>
        </p15:guide>
        <p15:guide id="8" pos="2126">
          <p15:clr>
            <a:srgbClr val="FBAE40"/>
          </p15:clr>
        </p15:guide>
        <p15:guide id="9" orient="horz" pos="1228">
          <p15:clr>
            <a:srgbClr val="FBAE40"/>
          </p15:clr>
        </p15:guide>
        <p15:guide id="10" orient="horz" pos="4043">
          <p15:clr>
            <a:srgbClr val="FBAE40"/>
          </p15:clr>
        </p15:guide>
      </p15:sldGuideLst>
    </p:ext>
  </p:extLst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959602" y="1949451"/>
            <a:ext cx="4681536" cy="4325018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81DE798-3315-46D1-8982-1EC3DCDA15A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959601" y="493295"/>
            <a:ext cx="3748087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F5AB9AC5-9618-4880-9803-18A1618DB523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0" y="584684"/>
            <a:ext cx="6040438" cy="5689116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73923342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3" pos="4384">
          <p15:clr>
            <a:srgbClr val="FBAE40"/>
          </p15:clr>
        </p15:guide>
        <p15:guide id="4" pos="7336">
          <p15:clr>
            <a:srgbClr val="FBAE40"/>
          </p15:clr>
        </p15:guide>
        <p15:guide id="5" pos="5055">
          <p15:clr>
            <a:srgbClr val="FBAE40"/>
          </p15:clr>
        </p15:guide>
        <p15:guide id="6" pos="3805">
          <p15:clr>
            <a:srgbClr val="FBAE40"/>
          </p15:clr>
        </p15:guide>
      </p15:sldGuideLst>
    </p:ext>
  </p:extLst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976320" y="1052736"/>
            <a:ext cx="2664817" cy="5221734"/>
          </a:xfrm>
        </p:spPr>
        <p:txBody>
          <a:bodyPr anchor="ctr"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lnSpc>
                <a:spcPct val="108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-1" y="1052736"/>
            <a:ext cx="8441635" cy="522173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AE50D17D-F2ED-4307-B9CF-CDFB45AF6CF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6954146" cy="451429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56994876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orient="horz" pos="3952">
          <p15:clr>
            <a:srgbClr val="FBAE40"/>
          </p15:clr>
        </p15:guide>
        <p15:guide id="4" pos="7336">
          <p15:clr>
            <a:srgbClr val="FBAE40"/>
          </p15:clr>
        </p15:guide>
        <p15:guide id="5" pos="5320">
          <p15:clr>
            <a:srgbClr val="FBAE40"/>
          </p15:clr>
        </p15:guide>
        <p15:guide id="6" orient="horz" pos="1228">
          <p15:clr>
            <a:srgbClr val="FBAE40"/>
          </p15:clr>
        </p15:guide>
      </p15:sldGuideLst>
    </p:ext>
  </p:extLst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1243" y="1046110"/>
            <a:ext cx="5486817" cy="522216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E2A2652-2BC1-44A2-B054-B7F5D1FF7A7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66769" y="1046109"/>
            <a:ext cx="5486817" cy="522217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1F51E53D-C313-41FC-A50A-98353390A22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9742" y="538430"/>
            <a:ext cx="5462064" cy="262689"/>
          </a:xfrm>
        </p:spPr>
        <p:txBody>
          <a:bodyPr/>
          <a:lstStyle>
            <a:lvl1pPr>
              <a:defRPr sz="1600"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2B014520-9BB1-4AC3-9DDF-40162DCBE21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167438" y="538430"/>
            <a:ext cx="454025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354010853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65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3795">
          <p15:clr>
            <a:srgbClr val="FBAE40"/>
          </p15:clr>
        </p15:guide>
        <p15:guide id="6" pos="337">
          <p15:clr>
            <a:srgbClr val="FBAE40"/>
          </p15:clr>
        </p15:guide>
        <p15:guide id="7" pos="3880">
          <p15:clr>
            <a:srgbClr val="FBAE40"/>
          </p15:clr>
        </p15:guide>
        <p15:guide id="8" pos="7336">
          <p15:clr>
            <a:srgbClr val="FBAE40"/>
          </p15:clr>
        </p15:guide>
      </p15:sldGuideLst>
    </p:ext>
  </p:extLst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 u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3609019"/>
            <a:ext cx="5472502" cy="2809243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166768" y="3609019"/>
            <a:ext cx="5474369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7436" y="584684"/>
            <a:ext cx="5474369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E2A2652-2BC1-44A2-B054-B7F5D1FF7A7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66769" y="584683"/>
            <a:ext cx="5474369" cy="277764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19012069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3795">
          <p15:clr>
            <a:srgbClr val="FBAE40"/>
          </p15:clr>
        </p15:guide>
        <p15:guide id="6" pos="337">
          <p15:clr>
            <a:srgbClr val="FBAE40"/>
          </p15:clr>
        </p15:guide>
        <p15:guide id="7" pos="3880">
          <p15:clr>
            <a:srgbClr val="FBAE40"/>
          </p15:clr>
        </p15:guide>
        <p15:guide id="8" pos="7336">
          <p15:clr>
            <a:srgbClr val="FBAE40"/>
          </p15:clr>
        </p15:guide>
      </p15:sldGuideLst>
    </p:ext>
  </p:extLst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 u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557964" y="1949451"/>
            <a:ext cx="5083174" cy="4325018"/>
          </a:xfrm>
        </p:spPr>
        <p:txBody>
          <a:bodyPr/>
          <a:lstStyle>
            <a:lvl1pPr>
              <a:lnSpc>
                <a:spcPct val="112000"/>
              </a:lnSpc>
              <a:defRPr sz="1400"/>
            </a:lvl1pPr>
            <a:lvl2pPr marL="216000" indent="-216000">
              <a:lnSpc>
                <a:spcPct val="112000"/>
              </a:lnSpc>
              <a:defRPr sz="1400"/>
            </a:lvl2pPr>
            <a:lvl3pPr marL="432000" indent="-216000">
              <a:lnSpc>
                <a:spcPct val="112000"/>
              </a:lnSpc>
              <a:defRPr sz="1400"/>
            </a:lvl3pPr>
            <a:lvl4pPr marL="648000" indent="-216000">
              <a:lnSpc>
                <a:spcPct val="112000"/>
              </a:lnSpc>
              <a:defRPr sz="1400"/>
            </a:lvl4pPr>
            <a:lvl5pPr marL="864000" indent="-216000">
              <a:lnSpc>
                <a:spcPct val="112000"/>
              </a:lnSpc>
              <a:defRPr sz="1400"/>
            </a:lvl5pPr>
            <a:lvl6pPr marL="216000" indent="-216000">
              <a:lnSpc>
                <a:spcPct val="112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50862" y="584684"/>
            <a:ext cx="5479138" cy="277230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6C4C6B99-9B0B-4488-BFD9-0201BA21A7D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50862" y="3501492"/>
            <a:ext cx="5479138" cy="277230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8C76682-594C-451F-B868-929E3C2719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557962" y="493295"/>
            <a:ext cx="4149726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58358134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3" pos="3805">
          <p15:clr>
            <a:srgbClr val="FBAE40"/>
          </p15:clr>
        </p15:guide>
        <p15:guide id="4" pos="7336">
          <p15:clr>
            <a:srgbClr val="FBAE40"/>
          </p15:clr>
        </p15:guide>
        <p15:guide id="5" pos="4131">
          <p15:clr>
            <a:srgbClr val="FBAE40"/>
          </p15:clr>
        </p15:guide>
        <p15:guide id="6" pos="345">
          <p15:clr>
            <a:srgbClr val="FBAE40"/>
          </p15:clr>
        </p15:guide>
        <p15:guide id="7" orient="horz" pos="2118">
          <p15:clr>
            <a:srgbClr val="FBAE40"/>
          </p15:clr>
        </p15:guide>
        <p15:guide id="8" orient="horz" pos="2202">
          <p15:clr>
            <a:srgbClr val="FBAE40"/>
          </p15:clr>
        </p15:guide>
      </p15:sldGuideLst>
    </p:ext>
  </p:extLst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7746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441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2" name="Titel 3">
            <a:extLst>
              <a:ext uri="{FF2B5EF4-FFF2-40B4-BE49-F238E27FC236}">
                <a16:creationId xmlns:a16="http://schemas.microsoft.com/office/drawing/2014/main" id="{8D7BA7E7-E234-4A0A-84DE-57AA9B9057C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47746" y="538430"/>
            <a:ext cx="3600000" cy="262689"/>
          </a:xfrm>
        </p:spPr>
        <p:txBody>
          <a:bodyPr/>
          <a:lstStyle>
            <a:lvl1pPr>
              <a:defRPr sz="1600"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6" name="Textplatzhalter 5">
            <a:extLst>
              <a:ext uri="{FF2B5EF4-FFF2-40B4-BE49-F238E27FC236}">
                <a16:creationId xmlns:a16="http://schemas.microsoft.com/office/drawing/2014/main" id="{6BE1D084-20F1-40AB-A68B-EA733A683D4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289425" y="538430"/>
            <a:ext cx="360000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  <p:sp>
        <p:nvSpPr>
          <p:cNvPr id="19" name="Textplatzhalter 5">
            <a:extLst>
              <a:ext uri="{FF2B5EF4-FFF2-40B4-BE49-F238E27FC236}">
                <a16:creationId xmlns:a16="http://schemas.microsoft.com/office/drawing/2014/main" id="{38CE26F8-95BC-41DC-8383-7DFCBA2157F5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047388" y="538430"/>
            <a:ext cx="266030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257773663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</p15:sldGuideLst>
    </p:ext>
  </p:extLst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3609019"/>
            <a:ext cx="3599999" cy="2809243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94287" y="3609019"/>
            <a:ext cx="3598764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584684"/>
            <a:ext cx="3622675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285" y="584684"/>
            <a:ext cx="3610227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584684"/>
            <a:ext cx="3610227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16">
            <a:extLst>
              <a:ext uri="{FF2B5EF4-FFF2-40B4-BE49-F238E27FC236}">
                <a16:creationId xmlns:a16="http://schemas.microsoft.com/office/drawing/2014/main" id="{09448057-5B77-4F6C-8ED5-F7160EEBC5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37513" y="3609019"/>
            <a:ext cx="3598764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6767507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</p15:sldGuideLst>
    </p:ext>
  </p:extLst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51113" y="584200"/>
            <a:ext cx="2664817" cy="5690270"/>
          </a:xfrm>
        </p:spPr>
        <p:txBody>
          <a:bodyPr anchor="ctr"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lnSpc>
                <a:spcPct val="108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296000" y="584200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F2C5D61B-00D5-48F1-961D-FE331B1627C5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301647" y="3501008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0AAEB8C3-8198-4C5D-841C-E2D5F3D0E5A8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8045900" y="3501008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DF8E4FED-B666-455C-AF42-09BBFAF8DB49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5900" y="584200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70925445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4" pos="7336">
          <p15:clr>
            <a:srgbClr val="FBAE40"/>
          </p15:clr>
        </p15:guide>
        <p15:guide id="6" pos="345">
          <p15:clr>
            <a:srgbClr val="FBAE40"/>
          </p15:clr>
        </p15:guide>
        <p15:guide id="7" pos="2702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elfoli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1"/>
          <p:cNvSpPr/>
          <p:nvPr userDrawn="1"/>
        </p:nvSpPr>
        <p:spPr bwMode="ltGray">
          <a:xfrm>
            <a:off x="-7668" y="782129"/>
            <a:ext cx="10259683" cy="831724"/>
          </a:xfrm>
          <a:custGeom>
            <a:avLst/>
            <a:gdLst>
              <a:gd name="connsiteX0" fmla="*/ 7694762 w 7694762"/>
              <a:gd name="connsiteY0" fmla="*/ 1368725 h 4560498"/>
              <a:gd name="connsiteX1" fmla="*/ 7694762 w 7694762"/>
              <a:gd name="connsiteY1" fmla="*/ 4560498 h 4560498"/>
              <a:gd name="connsiteX2" fmla="*/ 0 w 7694762"/>
              <a:gd name="connsiteY2" fmla="*/ 4560498 h 4560498"/>
              <a:gd name="connsiteX3" fmla="*/ 0 w 7694762"/>
              <a:gd name="connsiteY3" fmla="*/ 0 h 4560498"/>
              <a:gd name="connsiteX4" fmla="*/ 7694762 w 7694762"/>
              <a:gd name="connsiteY4" fmla="*/ 1368725 h 45604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94762" h="4560498">
                <a:moveTo>
                  <a:pt x="7694762" y="1368725"/>
                </a:moveTo>
                <a:lnTo>
                  <a:pt x="7694762" y="4560498"/>
                </a:lnTo>
                <a:lnTo>
                  <a:pt x="0" y="4560498"/>
                </a:lnTo>
                <a:lnTo>
                  <a:pt x="0" y="0"/>
                </a:lnTo>
                <a:lnTo>
                  <a:pt x="7694762" y="1368725"/>
                </a:lnTo>
                <a:close/>
              </a:path>
            </a:pathLst>
          </a:custGeom>
          <a:solidFill>
            <a:srgbClr val="EB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2" name="Title"/>
          <p:cNvSpPr>
            <a:spLocks noGrp="1"/>
          </p:cNvSpPr>
          <p:nvPr>
            <p:ph type="title" hasCustomPrompt="1"/>
          </p:nvPr>
        </p:nvSpPr>
        <p:spPr>
          <a:xfrm>
            <a:off x="720000" y="2616000"/>
            <a:ext cx="9217520" cy="3984000"/>
          </a:xfrm>
          <a:prstGeom prst="rect">
            <a:avLst/>
          </a:prstGeom>
        </p:spPr>
        <p:txBody>
          <a:bodyPr wrap="square" bIns="0" anchor="t" anchorCtr="0">
            <a:noAutofit/>
          </a:bodyPr>
          <a:lstStyle>
            <a:lvl1pPr algn="l">
              <a:lnSpc>
                <a:spcPct val="100000"/>
              </a:lnSpc>
              <a:defRPr sz="4267" b="0" cap="none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Der Kapiteltext hat maximal 3 Zeilen.</a:t>
            </a:r>
          </a:p>
        </p:txBody>
      </p:sp>
      <p:pic>
        <p:nvPicPr>
          <p:cNvPr id="4" name="Logo_SBB_Symbol">
            <a:extLst>
              <a:ext uri="{FF2B5EF4-FFF2-40B4-BE49-F238E27FC236}">
                <a16:creationId xmlns:a16="http://schemas.microsoft.com/office/drawing/2014/main" id="{69BA78CF-CC2D-4B72-81CD-B590B9E07C7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423415"/>
      </p:ext>
    </p:extLst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ünf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3538" y="4529137"/>
            <a:ext cx="2113324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5" name="Bildplatzhalter 4">
            <a:extLst>
              <a:ext uri="{FF2B5EF4-FFF2-40B4-BE49-F238E27FC236}">
                <a16:creationId xmlns:a16="http://schemas.microsoft.com/office/drawing/2014/main" id="{440063FD-2C92-4D42-B1A2-EA82BEBB5EE7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278224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6" name="Bildplatzhalter 4">
            <a:extLst>
              <a:ext uri="{FF2B5EF4-FFF2-40B4-BE49-F238E27FC236}">
                <a16:creationId xmlns:a16="http://schemas.microsoft.com/office/drawing/2014/main" id="{6467BB9A-5244-40C4-8024-19FEDD14B501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502950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7" name="Bildplatzhalter 4">
            <a:extLst>
              <a:ext uri="{FF2B5EF4-FFF2-40B4-BE49-F238E27FC236}">
                <a16:creationId xmlns:a16="http://schemas.microsoft.com/office/drawing/2014/main" id="{1D2FDDDE-67BF-42B6-818C-95EC23E85932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727676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8" name="Bildplatzhalter 4">
            <a:extLst>
              <a:ext uri="{FF2B5EF4-FFF2-40B4-BE49-F238E27FC236}">
                <a16:creationId xmlns:a16="http://schemas.microsoft.com/office/drawing/2014/main" id="{D89DC0BC-155F-4CEB-8587-1204CDB07CB1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9524026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9" name="Textplatzhalter 16">
            <a:extLst>
              <a:ext uri="{FF2B5EF4-FFF2-40B4-BE49-F238E27FC236}">
                <a16:creationId xmlns:a16="http://schemas.microsoft.com/office/drawing/2014/main" id="{2B3665A0-B00A-44D2-B58A-35E8FDA6A77C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27797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0" name="Textplatzhalter 16">
            <a:extLst>
              <a:ext uri="{FF2B5EF4-FFF2-40B4-BE49-F238E27FC236}">
                <a16:creationId xmlns:a16="http://schemas.microsoft.com/office/drawing/2014/main" id="{9B616786-626B-4E22-AD14-A92B5C964E54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50276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1" name="Textplatzhalter 16">
            <a:extLst>
              <a:ext uri="{FF2B5EF4-FFF2-40B4-BE49-F238E27FC236}">
                <a16:creationId xmlns:a16="http://schemas.microsoft.com/office/drawing/2014/main" id="{E6FCF680-3050-4529-9BB2-215BDF42F400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7267575" y="4529137"/>
            <a:ext cx="2124000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2" name="Textplatzhalter 16">
            <a:extLst>
              <a:ext uri="{FF2B5EF4-FFF2-40B4-BE49-F238E27FC236}">
                <a16:creationId xmlns:a16="http://schemas.microsoft.com/office/drawing/2014/main" id="{9859DCA0-03B4-4F8B-96CD-25DDD7AF6B03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95234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28CF96AA-B7FF-42B7-B3D1-757EFB0BC09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218228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20547146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691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944">
          <p15:clr>
            <a:srgbClr val="FBAE40"/>
          </p15:clr>
        </p15:guide>
        <p15:guide id="5" pos="1679">
          <p15:clr>
            <a:srgbClr val="FBAE40"/>
          </p15:clr>
        </p15:guide>
        <p15:guide id="6" pos="337">
          <p15:clr>
            <a:srgbClr val="FBAE40"/>
          </p15:clr>
        </p15:guide>
        <p15:guide id="7" pos="1751">
          <p15:clr>
            <a:srgbClr val="FBAE40"/>
          </p15:clr>
        </p15:guide>
        <p15:guide id="8" pos="7336">
          <p15:clr>
            <a:srgbClr val="FBAE40"/>
          </p15:clr>
        </p15:guide>
        <p15:guide id="9" pos="4578">
          <p15:clr>
            <a:srgbClr val="FBAE40"/>
          </p15:clr>
        </p15:guide>
        <p15:guide id="10" pos="4509">
          <p15:clr>
            <a:srgbClr val="FBAE40"/>
          </p15:clr>
        </p15:guide>
        <p15:guide id="11" orient="horz" pos="2850">
          <p15:clr>
            <a:srgbClr val="FBAE40"/>
          </p15:clr>
        </p15:guide>
        <p15:guide id="12" pos="3092">
          <p15:clr>
            <a:srgbClr val="FBAE40"/>
          </p15:clr>
        </p15:guide>
        <p15:guide id="13" pos="3164">
          <p15:clr>
            <a:srgbClr val="FBAE40"/>
          </p15:clr>
        </p15:guide>
        <p15:guide id="14" pos="5927">
          <p15:clr>
            <a:srgbClr val="FBAE40"/>
          </p15:clr>
        </p15:guide>
        <p15:guide id="15" pos="5999">
          <p15:clr>
            <a:srgbClr val="FBAE40"/>
          </p15:clr>
        </p15:guide>
      </p15:sldGuideLst>
    </p:ext>
  </p:extLst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hs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ildplatzhalter 4">
            <a:extLst>
              <a:ext uri="{FF2B5EF4-FFF2-40B4-BE49-F238E27FC236}">
                <a16:creationId xmlns:a16="http://schemas.microsoft.com/office/drawing/2014/main" id="{64409250-64E5-4189-B25D-03288E9150DF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34988" y="3825044"/>
            <a:ext cx="3622675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681DFFCF-7498-4E8B-8420-E887B9B2DC4B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4294285" y="3825044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548E3796-0490-4E76-93A8-994EE7C8C9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8041136" y="3825044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2785313"/>
            <a:ext cx="3599999" cy="763930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94287" y="2785312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1046747"/>
            <a:ext cx="3622675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285" y="1046747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1046747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16">
            <a:extLst>
              <a:ext uri="{FF2B5EF4-FFF2-40B4-BE49-F238E27FC236}">
                <a16:creationId xmlns:a16="http://schemas.microsoft.com/office/drawing/2014/main" id="{09448057-5B77-4F6C-8ED5-F7160EEBC5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46147" y="2785312"/>
            <a:ext cx="3590130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1" name="Textplatzhalter 16">
            <a:extLst>
              <a:ext uri="{FF2B5EF4-FFF2-40B4-BE49-F238E27FC236}">
                <a16:creationId xmlns:a16="http://schemas.microsoft.com/office/drawing/2014/main" id="{B4019FE9-92BF-4440-9E7E-DDE2AA26A4EC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543889" y="5569938"/>
            <a:ext cx="3613774" cy="763930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2" name="Textplatzhalter 16">
            <a:extLst>
              <a:ext uri="{FF2B5EF4-FFF2-40B4-BE49-F238E27FC236}">
                <a16:creationId xmlns:a16="http://schemas.microsoft.com/office/drawing/2014/main" id="{17138E11-D365-4974-9084-9F22E0611EF6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4302921" y="5569938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3" name="Textplatzhalter 16">
            <a:extLst>
              <a:ext uri="{FF2B5EF4-FFF2-40B4-BE49-F238E27FC236}">
                <a16:creationId xmlns:a16="http://schemas.microsoft.com/office/drawing/2014/main" id="{2253C73E-CBF1-4BFB-93EB-D4594C8DF4EC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046147" y="5569938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B52248A4-8352-478D-BDF5-FA3D2AE3921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218228" cy="487433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54162839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03">
          <p15:clr>
            <a:srgbClr val="FBAE40"/>
          </p15:clr>
        </p15:guide>
        <p15:guide id="2" orient="horz" pos="1686">
          <p15:clr>
            <a:srgbClr val="FBAE40"/>
          </p15:clr>
        </p15:guide>
        <p15:guide id="3" orient="horz" pos="4040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  <p15:guide id="11" orient="horz" pos="3429">
          <p15:clr>
            <a:srgbClr val="FBAE40"/>
          </p15:clr>
        </p15:guide>
      </p15:sldGuideLst>
    </p:ext>
  </p:extLst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onta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301290" y="1858879"/>
            <a:ext cx="6406398" cy="340632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08000"/>
              </a:lnSpc>
              <a:defRPr sz="2100" spc="40" baseline="0"/>
            </a:lvl1pPr>
            <a:lvl2pPr>
              <a:lnSpc>
                <a:spcPct val="108000"/>
              </a:lnSpc>
              <a:defRPr sz="2100" spc="40" baseline="0"/>
            </a:lvl2pPr>
            <a:lvl3pPr>
              <a:lnSpc>
                <a:spcPct val="108000"/>
              </a:lnSpc>
              <a:defRPr sz="2100" spc="40" baseline="0"/>
            </a:lvl3pPr>
            <a:lvl4pPr>
              <a:lnSpc>
                <a:spcPct val="108000"/>
              </a:lnSpc>
              <a:defRPr sz="2100" spc="40" baseline="0"/>
            </a:lvl4pPr>
            <a:lvl5pPr>
              <a:lnSpc>
                <a:spcPct val="108000"/>
              </a:lnSpc>
              <a:defRPr sz="2100" spc="40" baseline="0"/>
            </a:lvl5pPr>
            <a:lvl6pPr>
              <a:lnSpc>
                <a:spcPct val="108000"/>
              </a:lnSpc>
              <a:defRPr sz="21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84312" y="1907005"/>
            <a:ext cx="2269541" cy="298383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B03346D9-FB45-4867-A396-ED89DA22280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295775" y="5588668"/>
            <a:ext cx="6411913" cy="829595"/>
          </a:xfrm>
        </p:spPr>
        <p:txBody>
          <a:bodyPr/>
          <a:lstStyle>
            <a:lvl1pPr>
              <a:lnSpc>
                <a:spcPct val="114000"/>
              </a:lnSpc>
              <a:defRPr sz="1400" spc="40" baseline="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CCC01BC-AAA0-4D9D-9FD8-BCEC08761D5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74251075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1410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mit vier Mitglie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4312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85499" y="2083600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97DDD21-AF8E-4D8F-9E81-C3512B79BD5E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897383" y="2083600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4C3FDE3D-7494-4C3B-B2CF-5F8A5F90B0C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6312408" y="2091071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2526A8A2-5ADB-4A9E-8F16-47028E654A1F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724292" y="2091071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2">
            <a:extLst>
              <a:ext uri="{FF2B5EF4-FFF2-40B4-BE49-F238E27FC236}">
                <a16:creationId xmlns:a16="http://schemas.microsoft.com/office/drawing/2014/main" id="{BBF8312E-E5E2-408E-B0EE-62723B4297D3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3898415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6" name="Textplatzhalter 2">
            <a:extLst>
              <a:ext uri="{FF2B5EF4-FFF2-40B4-BE49-F238E27FC236}">
                <a16:creationId xmlns:a16="http://schemas.microsoft.com/office/drawing/2014/main" id="{0113B521-BFE2-4399-805F-6476DD239713}"/>
              </a:ext>
            </a:extLst>
          </p:cNvPr>
          <p:cNvSpPr>
            <a:spLocks noGrp="1"/>
          </p:cNvSpPr>
          <p:nvPr>
            <p:ph idx="20" hasCustomPrompt="1"/>
          </p:nvPr>
        </p:nvSpPr>
        <p:spPr>
          <a:xfrm>
            <a:off x="6312518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7" name="Textplatzhalter 2">
            <a:extLst>
              <a:ext uri="{FF2B5EF4-FFF2-40B4-BE49-F238E27FC236}">
                <a16:creationId xmlns:a16="http://schemas.microsoft.com/office/drawing/2014/main" id="{BB561AA0-787D-4C94-993A-80329A9FF89C}"/>
              </a:ext>
            </a:extLst>
          </p:cNvPr>
          <p:cNvSpPr>
            <a:spLocks noGrp="1"/>
          </p:cNvSpPr>
          <p:nvPr>
            <p:ph idx="21" hasCustomPrompt="1"/>
          </p:nvPr>
        </p:nvSpPr>
        <p:spPr>
          <a:xfrm>
            <a:off x="8726621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55E2250-93A9-4406-98F8-B4CDC1BC4EC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70452758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2358">
          <p15:clr>
            <a:srgbClr val="FBAE40"/>
          </p15:clr>
        </p15:guide>
        <p15:guide id="5" pos="7336">
          <p15:clr>
            <a:srgbClr val="FBAE40"/>
          </p15:clr>
        </p15:guide>
        <p15:guide id="6" orient="horz" pos="2450">
          <p15:clr>
            <a:srgbClr val="FBAE40"/>
          </p15:clr>
        </p15:guide>
        <p15:guide id="7" orient="horz" pos="1306">
          <p15:clr>
            <a:srgbClr val="FBAE40"/>
          </p15:clr>
        </p15:guide>
      </p15:sldGuideLst>
    </p:ext>
  </p:extLst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mit acht Mitglie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631503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61550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8" name="Bildplatzhalter 4">
            <a:extLst>
              <a:ext uri="{FF2B5EF4-FFF2-40B4-BE49-F238E27FC236}">
                <a16:creationId xmlns:a16="http://schemas.microsoft.com/office/drawing/2014/main" id="{6FE4A297-A689-4F17-B110-A8313B7828E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71396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63DF1A88-47CB-427A-A6AD-78D69857AB83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3366473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369F8622-2F51-4D3C-9804-C2FFE83A5E11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976320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1" name="Bildplatzhalter 4">
            <a:extLst>
              <a:ext uri="{FF2B5EF4-FFF2-40B4-BE49-F238E27FC236}">
                <a16:creationId xmlns:a16="http://schemas.microsoft.com/office/drawing/2014/main" id="{0100649A-3EE7-484F-8840-CA5DC19F8258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61550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2" name="Bildplatzhalter 4">
            <a:extLst>
              <a:ext uri="{FF2B5EF4-FFF2-40B4-BE49-F238E27FC236}">
                <a16:creationId xmlns:a16="http://schemas.microsoft.com/office/drawing/2014/main" id="{B55120ED-FA62-41B3-BB93-49CF37C57C21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3366473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3" name="Bildplatzhalter 4">
            <a:extLst>
              <a:ext uri="{FF2B5EF4-FFF2-40B4-BE49-F238E27FC236}">
                <a16:creationId xmlns:a16="http://schemas.microsoft.com/office/drawing/2014/main" id="{AA88392E-5D3C-4304-AE39-FB5387725E65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6171396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4" name="Bildplatzhalter 4">
            <a:extLst>
              <a:ext uri="{FF2B5EF4-FFF2-40B4-BE49-F238E27FC236}">
                <a16:creationId xmlns:a16="http://schemas.microsoft.com/office/drawing/2014/main" id="{A35F3718-65B4-4392-93CB-1CF751C7B276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8976320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5" name="Textplatzhalter 2">
            <a:extLst>
              <a:ext uri="{FF2B5EF4-FFF2-40B4-BE49-F238E27FC236}">
                <a16:creationId xmlns:a16="http://schemas.microsoft.com/office/drawing/2014/main" id="{4B3219C0-DB30-4D57-9052-D99B39D1FEA1}"/>
              </a:ext>
            </a:extLst>
          </p:cNvPr>
          <p:cNvSpPr>
            <a:spLocks noGrp="1"/>
          </p:cNvSpPr>
          <p:nvPr>
            <p:ph idx="23" hasCustomPrompt="1"/>
          </p:nvPr>
        </p:nvSpPr>
        <p:spPr>
          <a:xfrm>
            <a:off x="4439226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6" name="Textplatzhalter 2">
            <a:extLst>
              <a:ext uri="{FF2B5EF4-FFF2-40B4-BE49-F238E27FC236}">
                <a16:creationId xmlns:a16="http://schemas.microsoft.com/office/drawing/2014/main" id="{C0BFAFCB-6FFE-4BCB-8D43-2D17548C34E7}"/>
              </a:ext>
            </a:extLst>
          </p:cNvPr>
          <p:cNvSpPr>
            <a:spLocks noGrp="1"/>
          </p:cNvSpPr>
          <p:nvPr>
            <p:ph idx="24" hasCustomPrompt="1"/>
          </p:nvPr>
        </p:nvSpPr>
        <p:spPr>
          <a:xfrm>
            <a:off x="7246949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7" name="Textplatzhalter 2">
            <a:extLst>
              <a:ext uri="{FF2B5EF4-FFF2-40B4-BE49-F238E27FC236}">
                <a16:creationId xmlns:a16="http://schemas.microsoft.com/office/drawing/2014/main" id="{E0E94DD1-78C7-4606-A63D-BCCE006B0846}"/>
              </a:ext>
            </a:extLst>
          </p:cNvPr>
          <p:cNvSpPr>
            <a:spLocks noGrp="1"/>
          </p:cNvSpPr>
          <p:nvPr>
            <p:ph idx="25" hasCustomPrompt="1"/>
          </p:nvPr>
        </p:nvSpPr>
        <p:spPr>
          <a:xfrm>
            <a:off x="10054671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8" name="Textplatzhalter 2">
            <a:extLst>
              <a:ext uri="{FF2B5EF4-FFF2-40B4-BE49-F238E27FC236}">
                <a16:creationId xmlns:a16="http://schemas.microsoft.com/office/drawing/2014/main" id="{EFA5D121-281D-4F3A-B67A-BC47F100DE3F}"/>
              </a:ext>
            </a:extLst>
          </p:cNvPr>
          <p:cNvSpPr>
            <a:spLocks noGrp="1"/>
          </p:cNvSpPr>
          <p:nvPr>
            <p:ph idx="26" hasCustomPrompt="1"/>
          </p:nvPr>
        </p:nvSpPr>
        <p:spPr>
          <a:xfrm>
            <a:off x="1631503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9" name="Textplatzhalter 2">
            <a:extLst>
              <a:ext uri="{FF2B5EF4-FFF2-40B4-BE49-F238E27FC236}">
                <a16:creationId xmlns:a16="http://schemas.microsoft.com/office/drawing/2014/main" id="{DAC7AD13-4CB1-40B6-8229-ECCE0AC38776}"/>
              </a:ext>
            </a:extLst>
          </p:cNvPr>
          <p:cNvSpPr>
            <a:spLocks noGrp="1"/>
          </p:cNvSpPr>
          <p:nvPr>
            <p:ph idx="27" hasCustomPrompt="1"/>
          </p:nvPr>
        </p:nvSpPr>
        <p:spPr>
          <a:xfrm>
            <a:off x="4439226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0" name="Textplatzhalter 2">
            <a:extLst>
              <a:ext uri="{FF2B5EF4-FFF2-40B4-BE49-F238E27FC236}">
                <a16:creationId xmlns:a16="http://schemas.microsoft.com/office/drawing/2014/main" id="{F1A1FE98-08A8-43BA-A037-3A7927960120}"/>
              </a:ext>
            </a:extLst>
          </p:cNvPr>
          <p:cNvSpPr>
            <a:spLocks noGrp="1"/>
          </p:cNvSpPr>
          <p:nvPr>
            <p:ph idx="28" hasCustomPrompt="1"/>
          </p:nvPr>
        </p:nvSpPr>
        <p:spPr>
          <a:xfrm>
            <a:off x="7246949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1" name="Textplatzhalter 2">
            <a:extLst>
              <a:ext uri="{FF2B5EF4-FFF2-40B4-BE49-F238E27FC236}">
                <a16:creationId xmlns:a16="http://schemas.microsoft.com/office/drawing/2014/main" id="{0130F7F6-3D75-4F98-A8F4-EFBA8E91ED85}"/>
              </a:ext>
            </a:extLst>
          </p:cNvPr>
          <p:cNvSpPr>
            <a:spLocks noGrp="1"/>
          </p:cNvSpPr>
          <p:nvPr>
            <p:ph idx="29" hasCustomPrompt="1"/>
          </p:nvPr>
        </p:nvSpPr>
        <p:spPr>
          <a:xfrm>
            <a:off x="10054671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EFC918BB-DABB-42F8-B06F-81AD24E4E99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99448225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2358">
          <p15:clr>
            <a:srgbClr val="FBAE40"/>
          </p15:clr>
        </p15:guide>
        <p15:guide id="5" pos="7336">
          <p15:clr>
            <a:srgbClr val="FBAE40"/>
          </p15:clr>
        </p15:guide>
        <p15:guide id="6" orient="horz" pos="2450">
          <p15:clr>
            <a:srgbClr val="FBAE40"/>
          </p15:clr>
        </p15:guide>
        <p15:guide id="7" orient="horz" pos="1306">
          <p15:clr>
            <a:srgbClr val="FBAE40"/>
          </p15:clr>
        </p15:guide>
      </p15:sldGuideLst>
    </p:ext>
  </p:extLst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rt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D49F2-16E1-4A74-9E50-9FB6B6B9CAA4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6" name="Inhaltsplatzhalter 3">
            <a:extLst>
              <a:ext uri="{FF2B5EF4-FFF2-40B4-BE49-F238E27FC236}">
                <a16:creationId xmlns:a16="http://schemas.microsoft.com/office/drawing/2014/main" id="{224C8ED8-2724-43D9-B629-670917E36DA8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4657588" y="2238375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1717B421-41C1-4A6B-90F7-CF61E0FDE942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7827688" y="2238375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93580659-36ED-4234-B5A1-CD00BD4FE26A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1487488" y="2238375"/>
            <a:ext cx="2880000" cy="1260000"/>
          </a:xfrm>
        </p:spPr>
        <p:txBody>
          <a:bodyPr tIns="900000"/>
          <a:lstStyle>
            <a:lvl1pPr>
              <a:defRPr sz="1200">
                <a:solidFill>
                  <a:schemeClr val="tx2"/>
                </a:solidFill>
                <a:latin typeface="+mj-lt"/>
                <a:ea typeface="Segoe UI Symbol" panose="020B0502040204020203" pitchFamily="34" charset="0"/>
              </a:defRPr>
            </a:lvl1pPr>
          </a:lstStyle>
          <a:p>
            <a:pPr lvl="0"/>
            <a:r>
              <a:rPr lang="de-DE"/>
              <a:t>Logo einfügen  ↑</a:t>
            </a:r>
          </a:p>
          <a:p>
            <a:pPr lvl="0"/>
            <a:endParaRPr lang="de-DE"/>
          </a:p>
        </p:txBody>
      </p:sp>
      <p:sp>
        <p:nvSpPr>
          <p:cNvPr id="17" name="Inhaltsplatzhalter 3">
            <a:extLst>
              <a:ext uri="{FF2B5EF4-FFF2-40B4-BE49-F238E27FC236}">
                <a16:creationId xmlns:a16="http://schemas.microsoft.com/office/drawing/2014/main" id="{39A87105-EF9A-4156-88A6-10AB358E2DDC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46508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8" name="Inhaltsplatzhalter 3">
            <a:extLst>
              <a:ext uri="{FF2B5EF4-FFF2-40B4-BE49-F238E27FC236}">
                <a16:creationId xmlns:a16="http://schemas.microsoft.com/office/drawing/2014/main" id="{547DC7D8-C082-4D4E-B4D1-4F377A1F92DA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78209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9" name="Inhaltsplatzhalter 3">
            <a:extLst>
              <a:ext uri="{FF2B5EF4-FFF2-40B4-BE49-F238E27FC236}">
                <a16:creationId xmlns:a16="http://schemas.microsoft.com/office/drawing/2014/main" id="{866A87BE-453D-443B-A4F0-271A8A4826BB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14807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</p:spTree>
    <p:extLst>
      <p:ext uri="{BB962C8B-B14F-4D97-AF65-F5344CB8AC3E}">
        <p14:creationId xmlns:p14="http://schemas.microsoft.com/office/powerpoint/2010/main" val="192475889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10">
          <p15:clr>
            <a:srgbClr val="FBAE40"/>
          </p15:clr>
        </p15:guide>
        <p15:guide id="2" orient="horz" pos="4043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D49F2-16E1-4A74-9E50-9FB6B6B9CAA4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18256840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10">
          <p15:clr>
            <a:srgbClr val="FBAE40"/>
          </p15:clr>
        </p15:guide>
        <p15:guide id="2" orient="horz" pos="4043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9A677-42EB-4007-B205-C7501220950B}" type="datetimeyyyy">
              <a:rPr lang="de-CH" smtClean="0"/>
              <a:t>2026</a:t>
            </a:fld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26815901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4040">
          <p15:clr>
            <a:srgbClr val="FBAE40"/>
          </p15:clr>
        </p15:guide>
        <p15:guide id="3" pos="7336">
          <p15:clr>
            <a:srgbClr val="FBAE40"/>
          </p15:clr>
        </p15:guide>
        <p15:guide id="4" pos="345">
          <p15:clr>
            <a:srgbClr val="FBAE40"/>
          </p15:clr>
        </p15:guide>
      </p15:sldGuideLst>
    </p:ext>
  </p:extLst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SBB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D697C572-0C30-42E1-8099-4434D27642A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17472863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SBB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9E92CD1E-D16D-41A3-8E3B-BE988C7E3B11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82460423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haltsfolie 1 mit Bild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2"/>
          <p:cNvSpPr/>
          <p:nvPr userDrawn="1"/>
        </p:nvSpPr>
        <p:spPr>
          <a:xfrm>
            <a:off x="-19200" y="793746"/>
            <a:ext cx="4675039" cy="831724"/>
          </a:xfrm>
          <a:custGeom>
            <a:avLst/>
            <a:gdLst>
              <a:gd name="connsiteX0" fmla="*/ 6350 w 3981450"/>
              <a:gd name="connsiteY0" fmla="*/ 0 h 4146550"/>
              <a:gd name="connsiteX1" fmla="*/ 3981450 w 3981450"/>
              <a:gd name="connsiteY1" fmla="*/ 704850 h 4146550"/>
              <a:gd name="connsiteX2" fmla="*/ 3981450 w 3981450"/>
              <a:gd name="connsiteY2" fmla="*/ 3454400 h 4146550"/>
              <a:gd name="connsiteX3" fmla="*/ 0 w 3981450"/>
              <a:gd name="connsiteY3" fmla="*/ 4146550 h 4146550"/>
              <a:gd name="connsiteX4" fmla="*/ 6350 w 3981450"/>
              <a:gd name="connsiteY4" fmla="*/ 0 h 4146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81450" h="4146550">
                <a:moveTo>
                  <a:pt x="6350" y="0"/>
                </a:moveTo>
                <a:lnTo>
                  <a:pt x="3981450" y="704850"/>
                </a:lnTo>
                <a:lnTo>
                  <a:pt x="3981450" y="3454400"/>
                </a:lnTo>
                <a:lnTo>
                  <a:pt x="0" y="4146550"/>
                </a:lnTo>
                <a:cubicBezTo>
                  <a:pt x="4233" y="2764367"/>
                  <a:pt x="12700" y="0"/>
                  <a:pt x="6350" y="0"/>
                </a:cubicBezTo>
                <a:close/>
              </a:path>
            </a:pathLst>
          </a:custGeom>
          <a:solidFill>
            <a:srgbClr val="E20000">
              <a:alpha val="6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576000" bIns="192000" rtlCol="0" anchor="t" anchorCtr="0">
            <a:spAutoFit/>
          </a:bodyPr>
          <a:lstStyle/>
          <a:p>
            <a:pPr algn="ctr"/>
            <a:endParaRPr lang="de-DE" sz="3200" b="1"/>
          </a:p>
        </p:txBody>
      </p:sp>
      <p:sp>
        <p:nvSpPr>
          <p:cNvPr id="7" name="Freeform 1"/>
          <p:cNvSpPr>
            <a:spLocks/>
          </p:cNvSpPr>
          <p:nvPr userDrawn="1"/>
        </p:nvSpPr>
        <p:spPr>
          <a:xfrm>
            <a:off x="-19200" y="793746"/>
            <a:ext cx="4675039" cy="831724"/>
          </a:xfrm>
          <a:custGeom>
            <a:avLst/>
            <a:gdLst>
              <a:gd name="connsiteX0" fmla="*/ 6350 w 3981450"/>
              <a:gd name="connsiteY0" fmla="*/ 0 h 4146550"/>
              <a:gd name="connsiteX1" fmla="*/ 3981450 w 3981450"/>
              <a:gd name="connsiteY1" fmla="*/ 704850 h 4146550"/>
              <a:gd name="connsiteX2" fmla="*/ 3981450 w 3981450"/>
              <a:gd name="connsiteY2" fmla="*/ 3454400 h 4146550"/>
              <a:gd name="connsiteX3" fmla="*/ 0 w 3981450"/>
              <a:gd name="connsiteY3" fmla="*/ 4146550 h 4146550"/>
              <a:gd name="connsiteX4" fmla="*/ 6350 w 3981450"/>
              <a:gd name="connsiteY4" fmla="*/ 0 h 4146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81450" h="4146550">
                <a:moveTo>
                  <a:pt x="6350" y="0"/>
                </a:moveTo>
                <a:lnTo>
                  <a:pt x="3981450" y="704850"/>
                </a:lnTo>
                <a:lnTo>
                  <a:pt x="3981450" y="3454400"/>
                </a:lnTo>
                <a:lnTo>
                  <a:pt x="0" y="4146550"/>
                </a:lnTo>
                <a:cubicBezTo>
                  <a:pt x="4233" y="2764367"/>
                  <a:pt x="12700" y="0"/>
                  <a:pt x="6350" y="0"/>
                </a:cubicBez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576000" bIns="192000" rtlCol="0" anchor="t" anchorCtr="0">
            <a:spAutoFit/>
          </a:bodyPr>
          <a:lstStyle/>
          <a:p>
            <a:pPr algn="ctr"/>
            <a:endParaRPr lang="de-DE" sz="3200" b="1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31374" y="1609837"/>
            <a:ext cx="3937428" cy="3163312"/>
          </a:xfrm>
          <a:prstGeom prst="rect">
            <a:avLst/>
          </a:prstGeom>
        </p:spPr>
        <p:txBody>
          <a:bodyPr wrap="square" tIns="0" bIns="0" anchor="t" anchorCtr="0">
            <a:noAutofit/>
          </a:bodyPr>
          <a:lstStyle>
            <a:lvl1pPr>
              <a:lnSpc>
                <a:spcPct val="100000"/>
              </a:lnSpc>
              <a:defRPr sz="3200" b="1" baseline="0">
                <a:solidFill>
                  <a:srgbClr val="FFFFFF"/>
                </a:solidFill>
              </a:defRPr>
            </a:lvl1pPr>
          </a:lstStyle>
          <a:p>
            <a:r>
              <a:rPr lang="de-CH"/>
              <a:t>Fügen Sie hier Ihren Text ein. Mehrere Zeilen sind möglich.</a:t>
            </a:r>
          </a:p>
        </p:txBody>
      </p:sp>
      <p:pic>
        <p:nvPicPr>
          <p:cNvPr id="5" name="Logo_SBB_Symbol">
            <a:extLst>
              <a:ext uri="{FF2B5EF4-FFF2-40B4-BE49-F238E27FC236}">
                <a16:creationId xmlns:a16="http://schemas.microsoft.com/office/drawing/2014/main" id="{4620A341-5696-4DBC-9BA9-4AE19CE2487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2882838"/>
      </p:ext>
    </p:extLst>
  </p:cSld>
  <p:clrMapOvr>
    <a:masterClrMapping/>
  </p:clrMapOvr>
</p:sldLayout>
</file>

<file path=ppt/slideLayouts/slideLayout12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Cargo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92300117-97DA-4BC5-B68D-05ED07097A61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98258485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12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Cargo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01309523-3546-4A6B-BA61-7A6E63A78BA0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94592841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12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el, Text und 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 dirty="0"/>
              <a:t>Die Objektfolie. </a:t>
            </a:r>
            <a:br>
              <a:rPr lang="de-CH" dirty="0"/>
            </a:br>
            <a:r>
              <a:rPr lang="de-CH" dirty="0"/>
              <a:t>Titel bitte maximal zweizeilig.</a:t>
            </a:r>
            <a:endParaRPr lang="de-CH" noProof="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 noProof="0"/>
              <a:t>stat@sbb.ch 20.03.18</a:t>
            </a:r>
            <a:endParaRPr lang="de-CH" noProof="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15662-413A-4888-B9BC-797CDE14544F}" type="slidenum">
              <a:rPr lang="de-CH" noProof="0" smtClean="0"/>
              <a:t>‹Nr.›</a:t>
            </a:fld>
            <a:endParaRPr lang="de-CH" noProof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1007533" y="1656000"/>
            <a:ext cx="10752667" cy="720799"/>
          </a:xfrm>
        </p:spPr>
        <p:txBody>
          <a:bodyPr/>
          <a:lstStyle>
            <a:lvl1pPr marL="0" indent="0">
              <a:spcBef>
                <a:spcPts val="0"/>
              </a:spcBef>
              <a:buNone/>
              <a:defRPr/>
            </a:lvl1pPr>
            <a:lvl2pPr marL="288000" indent="0">
              <a:buNone/>
              <a:defRPr/>
            </a:lvl2pPr>
          </a:lstStyle>
          <a:p>
            <a:pPr lvl="0"/>
            <a:r>
              <a:rPr lang="de-DE" noProof="0"/>
              <a:t>Textmasterformat bearbeiten</a:t>
            </a:r>
          </a:p>
        </p:txBody>
      </p:sp>
      <p:sp>
        <p:nvSpPr>
          <p:cNvPr id="10" name="Content Placeholder 9"/>
          <p:cNvSpPr>
            <a:spLocks noGrp="1"/>
          </p:cNvSpPr>
          <p:nvPr>
            <p:ph sz="quarter" idx="14"/>
          </p:nvPr>
        </p:nvSpPr>
        <p:spPr>
          <a:xfrm>
            <a:off x="1007533" y="2451600"/>
            <a:ext cx="10752667" cy="3528016"/>
          </a:xfrm>
        </p:spPr>
        <p:txBody>
          <a:bodyPr>
            <a:noAutofit/>
          </a:bodyPr>
          <a:lstStyle/>
          <a:p>
            <a:pPr lvl="0"/>
            <a:r>
              <a:rPr lang="de-DE" noProof="0"/>
              <a:t>Textmasterformat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 noProof="0"/>
          </a:p>
        </p:txBody>
      </p:sp>
    </p:spTree>
    <p:extLst>
      <p:ext uri="{BB962C8B-B14F-4D97-AF65-F5344CB8AC3E}">
        <p14:creationId xmlns:p14="http://schemas.microsoft.com/office/powerpoint/2010/main" val="4082312837"/>
      </p:ext>
    </p:extLst>
  </p:cSld>
  <p:clrMapOvr>
    <a:masterClrMapping/>
  </p:clrMapOvr>
</p:sldLayout>
</file>

<file path=ppt/slideLayouts/slideLayout12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re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07533" y="692150"/>
            <a:ext cx="10752667" cy="738664"/>
          </a:xfrm>
          <a:prstGeom prst="rect">
            <a:avLst/>
          </a:prstGeom>
        </p:spPr>
        <p:txBody>
          <a:bodyPr wrap="square"/>
          <a:lstStyle>
            <a:lvl1pPr>
              <a:defRPr baseline="0"/>
            </a:lvl1pPr>
          </a:lstStyle>
          <a:p>
            <a:r>
              <a:rPr lang="fr-CH" noProof="0" dirty="0"/>
              <a:t>Diapositive texte.</a:t>
            </a:r>
            <a:br>
              <a:rPr lang="fr-CH" noProof="0" dirty="0"/>
            </a:br>
            <a:r>
              <a:rPr lang="fr-CH" noProof="0" dirty="0"/>
              <a:t>Titre sur deux lignes au maximum.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00" y="6618258"/>
            <a:ext cx="5280587" cy="123111"/>
          </a:xfrm>
          <a:prstGeom prst="rect">
            <a:avLst/>
          </a:prstGeom>
        </p:spPr>
        <p:txBody>
          <a:bodyPr vert="horz" wrap="square" lIns="0" tIns="0" rIns="0" bIns="0" rtlCol="0" anchor="t" anchorCtr="0">
            <a:noAutofit/>
          </a:bodyPr>
          <a:lstStyle>
            <a:lvl1pPr algn="r">
              <a:defRPr sz="600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fr-CH" noProof="0" dirty="0"/>
              <a:t>CFF • Division • Unité ou service • JJ.MM.AAAA</a:t>
            </a: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62365" y="6618258"/>
            <a:ext cx="397835" cy="123111"/>
          </a:xfrm>
          <a:prstGeom prst="rect">
            <a:avLst/>
          </a:prstGeom>
        </p:spPr>
        <p:txBody>
          <a:bodyPr vert="horz" wrap="square" lIns="0" tIns="0" rIns="0" bIns="0" rtlCol="0" anchor="t" anchorCtr="0">
            <a:noAutofit/>
          </a:bodyPr>
          <a:lstStyle>
            <a:lvl1pPr algn="r">
              <a:defRPr sz="600" b="1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5E115662-413A-4888-B9BC-797CDE14544F}" type="slidenum">
              <a:rPr lang="fr-CH" noProof="0" smtClean="0"/>
              <a:pPr/>
              <a:t>‹Nr.›</a:t>
            </a:fld>
            <a:endParaRPr lang="fr-CH" noProof="0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0" hasCustomPrompt="1"/>
          </p:nvPr>
        </p:nvSpPr>
        <p:spPr>
          <a:xfrm>
            <a:off x="1007533" y="1656000"/>
            <a:ext cx="10752667" cy="48672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CH" noProof="0" dirty="0"/>
              <a:t>Cliquer ici pour insérer un texte</a:t>
            </a:r>
          </a:p>
          <a:p>
            <a:pPr lvl="1"/>
            <a:r>
              <a:rPr lang="fr-CH" noProof="0" dirty="0"/>
              <a:t>2ème niveau</a:t>
            </a:r>
          </a:p>
          <a:p>
            <a:pPr lvl="2"/>
            <a:r>
              <a:rPr lang="fr-CH" noProof="0" dirty="0"/>
              <a:t>3ème niveau</a:t>
            </a:r>
          </a:p>
          <a:p>
            <a:pPr lvl="3"/>
            <a:r>
              <a:rPr lang="fr-CH" noProof="0" dirty="0"/>
              <a:t>4ème niveau</a:t>
            </a:r>
          </a:p>
          <a:p>
            <a:pPr lvl="4"/>
            <a:r>
              <a:rPr lang="fr-CH" noProof="0" dirty="0"/>
              <a:t>5ème niveau</a:t>
            </a:r>
          </a:p>
        </p:txBody>
      </p:sp>
    </p:spTree>
    <p:extLst>
      <p:ext uri="{BB962C8B-B14F-4D97-AF65-F5344CB8AC3E}">
        <p14:creationId xmlns:p14="http://schemas.microsoft.com/office/powerpoint/2010/main" val="3135137210"/>
      </p:ext>
    </p:extLst>
  </p:cSld>
  <p:clrMapOvr>
    <a:masterClrMapping/>
  </p:clrMapOvr>
</p:sldLayout>
</file>

<file path=ppt/slideLayouts/slideLayout12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kt 1" hidden="1"/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366999299"/>
              </p:ext>
            </p:extLst>
          </p:nvPr>
        </p:nvGraphicFramePr>
        <p:xfrm>
          <a:off x="2119" y="1589"/>
          <a:ext cx="2116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3" imgW="270" imgH="270" progId="TCLayout.ActiveDocument.1">
                  <p:embed/>
                </p:oleObj>
              </mc:Choice>
              <mc:Fallback>
                <p:oleObj name="think-cell Folie" r:id="rId3" imgW="270" imgH="270" progId="TCLayout.ActiveDocument.1">
                  <p:embed/>
                  <p:pic>
                    <p:nvPicPr>
                      <p:cNvPr id="2" name="Objekt 1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119" y="1589"/>
                        <a:ext cx="2116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44427196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haltsfolie 2 mit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2"/>
          <p:cNvSpPr/>
          <p:nvPr userDrawn="1"/>
        </p:nvSpPr>
        <p:spPr bwMode="ltGray">
          <a:xfrm>
            <a:off x="-7668" y="797465"/>
            <a:ext cx="4700437" cy="831724"/>
          </a:xfrm>
          <a:custGeom>
            <a:avLst/>
            <a:gdLst>
              <a:gd name="connsiteX0" fmla="*/ 3525328 w 3525328"/>
              <a:gd name="connsiteY0" fmla="*/ 626853 h 4543245"/>
              <a:gd name="connsiteX1" fmla="*/ 3525328 w 3525328"/>
              <a:gd name="connsiteY1" fmla="*/ 4203940 h 4543245"/>
              <a:gd name="connsiteX2" fmla="*/ 1639019 w 3525328"/>
              <a:gd name="connsiteY2" fmla="*/ 4543245 h 4543245"/>
              <a:gd name="connsiteX3" fmla="*/ 0 w 3525328"/>
              <a:gd name="connsiteY3" fmla="*/ 4543245 h 4543245"/>
              <a:gd name="connsiteX4" fmla="*/ 0 w 3525328"/>
              <a:gd name="connsiteY4" fmla="*/ 0 h 4543245"/>
              <a:gd name="connsiteX5" fmla="*/ 3525328 w 3525328"/>
              <a:gd name="connsiteY5" fmla="*/ 626853 h 45432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525328" h="4543245">
                <a:moveTo>
                  <a:pt x="3525328" y="626853"/>
                </a:moveTo>
                <a:lnTo>
                  <a:pt x="3525328" y="4203940"/>
                </a:lnTo>
                <a:lnTo>
                  <a:pt x="1639019" y="4543245"/>
                </a:lnTo>
                <a:lnTo>
                  <a:pt x="0" y="4543245"/>
                </a:lnTo>
                <a:lnTo>
                  <a:pt x="0" y="0"/>
                </a:lnTo>
                <a:lnTo>
                  <a:pt x="3525328" y="626853"/>
                </a:lnTo>
                <a:close/>
              </a:path>
            </a:pathLst>
          </a:custGeom>
          <a:solidFill>
            <a:srgbClr val="E20000">
              <a:alpha val="6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11" name="Freeform 1"/>
          <p:cNvSpPr>
            <a:spLocks/>
          </p:cNvSpPr>
          <p:nvPr userDrawn="1"/>
        </p:nvSpPr>
        <p:spPr bwMode="ltGray">
          <a:xfrm>
            <a:off x="-7668" y="797465"/>
            <a:ext cx="4700437" cy="831724"/>
          </a:xfrm>
          <a:custGeom>
            <a:avLst/>
            <a:gdLst>
              <a:gd name="connsiteX0" fmla="*/ 3525328 w 3525328"/>
              <a:gd name="connsiteY0" fmla="*/ 626853 h 4543245"/>
              <a:gd name="connsiteX1" fmla="*/ 3525328 w 3525328"/>
              <a:gd name="connsiteY1" fmla="*/ 4203940 h 4543245"/>
              <a:gd name="connsiteX2" fmla="*/ 1639019 w 3525328"/>
              <a:gd name="connsiteY2" fmla="*/ 4543245 h 4543245"/>
              <a:gd name="connsiteX3" fmla="*/ 0 w 3525328"/>
              <a:gd name="connsiteY3" fmla="*/ 4543245 h 4543245"/>
              <a:gd name="connsiteX4" fmla="*/ 0 w 3525328"/>
              <a:gd name="connsiteY4" fmla="*/ 0 h 4543245"/>
              <a:gd name="connsiteX5" fmla="*/ 3525328 w 3525328"/>
              <a:gd name="connsiteY5" fmla="*/ 626853 h 45432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525328" h="4543245">
                <a:moveTo>
                  <a:pt x="3525328" y="626853"/>
                </a:moveTo>
                <a:lnTo>
                  <a:pt x="3525328" y="4203940"/>
                </a:lnTo>
                <a:lnTo>
                  <a:pt x="1639019" y="4543245"/>
                </a:lnTo>
                <a:lnTo>
                  <a:pt x="0" y="4543245"/>
                </a:lnTo>
                <a:lnTo>
                  <a:pt x="0" y="0"/>
                </a:lnTo>
                <a:lnTo>
                  <a:pt x="3525328" y="626853"/>
                </a:ln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31371" y="1645323"/>
            <a:ext cx="3937429" cy="4514056"/>
          </a:xfrm>
          <a:prstGeom prst="rect">
            <a:avLst/>
          </a:prstGeom>
        </p:spPr>
        <p:txBody>
          <a:bodyPr wrap="square" tIns="0" bIns="0" anchor="t" anchorCtr="0">
            <a:noAutofit/>
          </a:bodyPr>
          <a:lstStyle>
            <a:lvl1pPr>
              <a:lnSpc>
                <a:spcPct val="100000"/>
              </a:lnSpc>
              <a:defRPr sz="3200" b="1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Fügen Sie hier Ihren Text ein. Mehrere Zeilen sind möglich.</a:t>
            </a:r>
          </a:p>
        </p:txBody>
      </p:sp>
      <p:pic>
        <p:nvPicPr>
          <p:cNvPr id="5" name="Logo_SBB_Symbol">
            <a:extLst>
              <a:ext uri="{FF2B5EF4-FFF2-40B4-BE49-F238E27FC236}">
                <a16:creationId xmlns:a16="http://schemas.microsoft.com/office/drawing/2014/main" id="{0DAC85A2-2540-4A41-AD82-500D72C817A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274371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haltsfolie 3 mit Bild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2"/>
          <p:cNvSpPr/>
          <p:nvPr userDrawn="1"/>
        </p:nvSpPr>
        <p:spPr bwMode="ltGray">
          <a:xfrm>
            <a:off x="-7667" y="4432061"/>
            <a:ext cx="8120332" cy="831724"/>
          </a:xfrm>
          <a:custGeom>
            <a:avLst/>
            <a:gdLst>
              <a:gd name="connsiteX0" fmla="*/ 6090249 w 6090249"/>
              <a:gd name="connsiteY0" fmla="*/ 632604 h 1823049"/>
              <a:gd name="connsiteX1" fmla="*/ 6090249 w 6090249"/>
              <a:gd name="connsiteY1" fmla="*/ 1823049 h 1823049"/>
              <a:gd name="connsiteX2" fmla="*/ 0 w 6090249"/>
              <a:gd name="connsiteY2" fmla="*/ 1823049 h 1823049"/>
              <a:gd name="connsiteX3" fmla="*/ 0 w 6090249"/>
              <a:gd name="connsiteY3" fmla="*/ 0 h 1823049"/>
              <a:gd name="connsiteX4" fmla="*/ 6090249 w 6090249"/>
              <a:gd name="connsiteY4" fmla="*/ 632604 h 18230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90249" h="1823049">
                <a:moveTo>
                  <a:pt x="6090249" y="632604"/>
                </a:moveTo>
                <a:lnTo>
                  <a:pt x="6090249" y="1823049"/>
                </a:lnTo>
                <a:lnTo>
                  <a:pt x="0" y="1823049"/>
                </a:lnTo>
                <a:lnTo>
                  <a:pt x="0" y="0"/>
                </a:lnTo>
                <a:lnTo>
                  <a:pt x="6090249" y="632604"/>
                </a:lnTo>
                <a:close/>
              </a:path>
            </a:pathLst>
          </a:custGeom>
          <a:solidFill>
            <a:srgbClr val="E20000">
              <a:alpha val="6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8" name="Freeform 1"/>
          <p:cNvSpPr>
            <a:spLocks/>
          </p:cNvSpPr>
          <p:nvPr userDrawn="1"/>
        </p:nvSpPr>
        <p:spPr bwMode="ltGray">
          <a:xfrm>
            <a:off x="-7667" y="4432061"/>
            <a:ext cx="8120332" cy="831724"/>
          </a:xfrm>
          <a:custGeom>
            <a:avLst/>
            <a:gdLst>
              <a:gd name="connsiteX0" fmla="*/ 6090249 w 6090249"/>
              <a:gd name="connsiteY0" fmla="*/ 632604 h 1823049"/>
              <a:gd name="connsiteX1" fmla="*/ 6090249 w 6090249"/>
              <a:gd name="connsiteY1" fmla="*/ 1823049 h 1823049"/>
              <a:gd name="connsiteX2" fmla="*/ 0 w 6090249"/>
              <a:gd name="connsiteY2" fmla="*/ 1823049 h 1823049"/>
              <a:gd name="connsiteX3" fmla="*/ 0 w 6090249"/>
              <a:gd name="connsiteY3" fmla="*/ 0 h 1823049"/>
              <a:gd name="connsiteX4" fmla="*/ 6090249 w 6090249"/>
              <a:gd name="connsiteY4" fmla="*/ 632604 h 18230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90249" h="1823049">
                <a:moveTo>
                  <a:pt x="6090249" y="632604"/>
                </a:moveTo>
                <a:lnTo>
                  <a:pt x="6090249" y="1823049"/>
                </a:lnTo>
                <a:lnTo>
                  <a:pt x="0" y="1823049"/>
                </a:lnTo>
                <a:lnTo>
                  <a:pt x="0" y="0"/>
                </a:lnTo>
                <a:lnTo>
                  <a:pt x="6090249" y="632604"/>
                </a:ln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31800" y="5545310"/>
            <a:ext cx="7296381" cy="1052341"/>
          </a:xfrm>
          <a:prstGeom prst="rect">
            <a:avLst/>
          </a:prstGeom>
        </p:spPr>
        <p:txBody>
          <a:bodyPr wrap="square" tIns="0" bIns="0" anchor="t" anchorCtr="0">
            <a:noAutofit/>
          </a:bodyPr>
          <a:lstStyle>
            <a:lvl1pPr>
              <a:lnSpc>
                <a:spcPct val="100000"/>
              </a:lnSpc>
              <a:defRPr sz="3200" b="1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Fügen Sie hier Ihren Text ein. </a:t>
            </a:r>
            <a:br>
              <a:rPr lang="de-CH" noProof="0"/>
            </a:br>
            <a:r>
              <a:rPr lang="de-CH" noProof="0"/>
              <a:t>Zwei Zeilen sind möglich.</a:t>
            </a:r>
          </a:p>
        </p:txBody>
      </p:sp>
      <p:pic>
        <p:nvPicPr>
          <p:cNvPr id="6" name="Logo_SBB_Symbol">
            <a:extLst>
              <a:ext uri="{FF2B5EF4-FFF2-40B4-BE49-F238E27FC236}">
                <a16:creationId xmlns:a16="http://schemas.microsoft.com/office/drawing/2014/main" id="{0400E809-12DA-4150-AF82-E56B110247A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752383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chlussfoli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2"/>
          <p:cNvSpPr/>
          <p:nvPr userDrawn="1"/>
        </p:nvSpPr>
        <p:spPr bwMode="ltGray">
          <a:xfrm>
            <a:off x="-5080" y="4429761"/>
            <a:ext cx="8122920" cy="831724"/>
          </a:xfrm>
          <a:custGeom>
            <a:avLst/>
            <a:gdLst>
              <a:gd name="connsiteX0" fmla="*/ 6092190 w 6092190"/>
              <a:gd name="connsiteY0" fmla="*/ 640080 h 1824990"/>
              <a:gd name="connsiteX1" fmla="*/ 6092190 w 6092190"/>
              <a:gd name="connsiteY1" fmla="*/ 1824990 h 1824990"/>
              <a:gd name="connsiteX2" fmla="*/ 0 w 6092190"/>
              <a:gd name="connsiteY2" fmla="*/ 1824990 h 1824990"/>
              <a:gd name="connsiteX3" fmla="*/ 0 w 6092190"/>
              <a:gd name="connsiteY3" fmla="*/ 0 h 1824990"/>
              <a:gd name="connsiteX4" fmla="*/ 6092190 w 6092190"/>
              <a:gd name="connsiteY4" fmla="*/ 640080 h 18249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92190" h="1824990">
                <a:moveTo>
                  <a:pt x="6092190" y="640080"/>
                </a:moveTo>
                <a:lnTo>
                  <a:pt x="6092190" y="1824990"/>
                </a:lnTo>
                <a:lnTo>
                  <a:pt x="0" y="1824990"/>
                </a:lnTo>
                <a:lnTo>
                  <a:pt x="0" y="0"/>
                </a:lnTo>
                <a:lnTo>
                  <a:pt x="6092190" y="640080"/>
                </a:lnTo>
                <a:close/>
              </a:path>
            </a:pathLst>
          </a:custGeom>
          <a:solidFill>
            <a:srgbClr val="E20000">
              <a:alpha val="6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8" name="Freeform 1"/>
          <p:cNvSpPr>
            <a:spLocks/>
          </p:cNvSpPr>
          <p:nvPr userDrawn="1"/>
        </p:nvSpPr>
        <p:spPr bwMode="ltGray">
          <a:xfrm>
            <a:off x="-5080" y="4429761"/>
            <a:ext cx="8122920" cy="831724"/>
          </a:xfrm>
          <a:custGeom>
            <a:avLst/>
            <a:gdLst>
              <a:gd name="connsiteX0" fmla="*/ 6092190 w 6092190"/>
              <a:gd name="connsiteY0" fmla="*/ 640080 h 1824990"/>
              <a:gd name="connsiteX1" fmla="*/ 6092190 w 6092190"/>
              <a:gd name="connsiteY1" fmla="*/ 1824990 h 1824990"/>
              <a:gd name="connsiteX2" fmla="*/ 0 w 6092190"/>
              <a:gd name="connsiteY2" fmla="*/ 1824990 h 1824990"/>
              <a:gd name="connsiteX3" fmla="*/ 0 w 6092190"/>
              <a:gd name="connsiteY3" fmla="*/ 0 h 1824990"/>
              <a:gd name="connsiteX4" fmla="*/ 6092190 w 6092190"/>
              <a:gd name="connsiteY4" fmla="*/ 640080 h 18249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92190" h="1824990">
                <a:moveTo>
                  <a:pt x="6092190" y="640080"/>
                </a:moveTo>
                <a:lnTo>
                  <a:pt x="6092190" y="1824990"/>
                </a:lnTo>
                <a:lnTo>
                  <a:pt x="0" y="1824990"/>
                </a:lnTo>
                <a:lnTo>
                  <a:pt x="0" y="0"/>
                </a:lnTo>
                <a:lnTo>
                  <a:pt x="6092190" y="640080"/>
                </a:ln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31800" y="5641022"/>
            <a:ext cx="7296381" cy="956629"/>
          </a:xfrm>
          <a:prstGeom prst="rect">
            <a:avLst/>
          </a:prstGeom>
        </p:spPr>
        <p:txBody>
          <a:bodyPr wrap="square" tIns="0" bIns="0" anchor="t" anchorCtr="0">
            <a:noAutofit/>
          </a:bodyPr>
          <a:lstStyle>
            <a:lvl1pPr>
              <a:lnSpc>
                <a:spcPct val="100000"/>
              </a:lnSpc>
              <a:defRPr sz="3733" b="1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Danke für Ihre Aufmerksamkeit.</a:t>
            </a:r>
          </a:p>
        </p:txBody>
      </p:sp>
      <p:pic>
        <p:nvPicPr>
          <p:cNvPr id="6" name="Logo_SBB_Cargo_D" hidden="1">
            <a:extLst>
              <a:ext uri="{FF2B5EF4-FFF2-40B4-BE49-F238E27FC236}">
                <a16:creationId xmlns:a16="http://schemas.microsoft.com/office/drawing/2014/main" id="{D4065558-8A0D-47BF-AD5E-F38F9339133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7" name="Logo_SBB_Cargo_H" hidden="1">
            <a:extLst>
              <a:ext uri="{FF2B5EF4-FFF2-40B4-BE49-F238E27FC236}">
                <a16:creationId xmlns:a16="http://schemas.microsoft.com/office/drawing/2014/main" id="{A838A69E-C97D-4929-9329-46E4FEFFCC09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9" name="Logo_SBB_CargoInt_D" hidden="1">
            <a:extLst>
              <a:ext uri="{FF2B5EF4-FFF2-40B4-BE49-F238E27FC236}">
                <a16:creationId xmlns:a16="http://schemas.microsoft.com/office/drawing/2014/main" id="{B0B99F17-3089-4684-AF63-D1C50A56781A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17"/>
            <a:ext cx="4217116" cy="312083"/>
          </a:xfrm>
          <a:prstGeom prst="rect">
            <a:avLst/>
          </a:prstGeom>
        </p:spPr>
      </p:pic>
      <p:pic>
        <p:nvPicPr>
          <p:cNvPr id="10" name="Logo_SBB_CargoInt_H" hidden="1">
            <a:extLst>
              <a:ext uri="{FF2B5EF4-FFF2-40B4-BE49-F238E27FC236}">
                <a16:creationId xmlns:a16="http://schemas.microsoft.com/office/drawing/2014/main" id="{85D83D19-9785-4C17-BB76-59F255537113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00"/>
            <a:ext cx="4217116" cy="312083"/>
          </a:xfrm>
          <a:prstGeom prst="rect">
            <a:avLst/>
          </a:prstGeom>
        </p:spPr>
      </p:pic>
      <p:pic>
        <p:nvPicPr>
          <p:cNvPr id="11" name="Logo_SBB_Standard_D" hidden="1">
            <a:extLst>
              <a:ext uri="{FF2B5EF4-FFF2-40B4-BE49-F238E27FC236}">
                <a16:creationId xmlns:a16="http://schemas.microsoft.com/office/drawing/2014/main" id="{860C43D7-48AF-4534-8923-B9081EB74F3E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1" y="432001"/>
            <a:ext cx="2807092" cy="313735"/>
          </a:xfrm>
          <a:prstGeom prst="rect">
            <a:avLst/>
          </a:prstGeom>
        </p:spPr>
      </p:pic>
      <p:pic>
        <p:nvPicPr>
          <p:cNvPr id="12" name="Logo_SBB_Standard_H">
            <a:extLst>
              <a:ext uri="{FF2B5EF4-FFF2-40B4-BE49-F238E27FC236}">
                <a16:creationId xmlns:a16="http://schemas.microsoft.com/office/drawing/2014/main" id="{03945263-FDE4-4196-982D-DC754FE51E4C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3" y="432000"/>
            <a:ext cx="2791575" cy="31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026046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SBB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AFC59C7-5313-481E-9BD9-0BB395093D5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81735568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SBB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AFC59C7-5313-481E-9BD9-0BB395093D5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8020342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Cargo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73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E35F8307-C189-48EF-B394-613EAF9BB80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44012492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Cargo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73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E35F8307-C189-48EF-B394-613EAF9BB80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67178581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 mit Bild Logo schwar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2"/>
          <p:cNvSpPr>
            <a:spLocks/>
          </p:cNvSpPr>
          <p:nvPr userDrawn="1"/>
        </p:nvSpPr>
        <p:spPr>
          <a:xfrm>
            <a:off x="-19200" y="768897"/>
            <a:ext cx="4675040" cy="831724"/>
          </a:xfrm>
          <a:custGeom>
            <a:avLst/>
            <a:gdLst>
              <a:gd name="connsiteX0" fmla="*/ 6350 w 3981450"/>
              <a:gd name="connsiteY0" fmla="*/ 0 h 4146550"/>
              <a:gd name="connsiteX1" fmla="*/ 3981450 w 3981450"/>
              <a:gd name="connsiteY1" fmla="*/ 704850 h 4146550"/>
              <a:gd name="connsiteX2" fmla="*/ 3981450 w 3981450"/>
              <a:gd name="connsiteY2" fmla="*/ 3454400 h 4146550"/>
              <a:gd name="connsiteX3" fmla="*/ 0 w 3981450"/>
              <a:gd name="connsiteY3" fmla="*/ 4146550 h 4146550"/>
              <a:gd name="connsiteX4" fmla="*/ 6350 w 3981450"/>
              <a:gd name="connsiteY4" fmla="*/ 0 h 4146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81450" h="4146550">
                <a:moveTo>
                  <a:pt x="6350" y="0"/>
                </a:moveTo>
                <a:lnTo>
                  <a:pt x="3981450" y="704850"/>
                </a:lnTo>
                <a:lnTo>
                  <a:pt x="3981450" y="3454400"/>
                </a:lnTo>
                <a:lnTo>
                  <a:pt x="0" y="4146550"/>
                </a:lnTo>
                <a:cubicBezTo>
                  <a:pt x="4233" y="2764367"/>
                  <a:pt x="12700" y="0"/>
                  <a:pt x="6350" y="0"/>
                </a:cubicBezTo>
                <a:close/>
              </a:path>
            </a:pathLst>
          </a:custGeom>
          <a:solidFill>
            <a:srgbClr val="E20000">
              <a:alpha val="6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576000" bIns="192000" rtlCol="0" anchor="t" anchorCtr="0">
            <a:spAutoFit/>
          </a:bodyPr>
          <a:lstStyle/>
          <a:p>
            <a:pPr algn="ctr"/>
            <a:endParaRPr lang="de-DE" sz="3200" b="1"/>
          </a:p>
        </p:txBody>
      </p:sp>
      <p:sp>
        <p:nvSpPr>
          <p:cNvPr id="9" name="Freeform 1"/>
          <p:cNvSpPr/>
          <p:nvPr userDrawn="1"/>
        </p:nvSpPr>
        <p:spPr>
          <a:xfrm>
            <a:off x="-19200" y="768895"/>
            <a:ext cx="4675039" cy="831724"/>
          </a:xfrm>
          <a:custGeom>
            <a:avLst/>
            <a:gdLst>
              <a:gd name="connsiteX0" fmla="*/ 6350 w 3981450"/>
              <a:gd name="connsiteY0" fmla="*/ 0 h 4146550"/>
              <a:gd name="connsiteX1" fmla="*/ 3981450 w 3981450"/>
              <a:gd name="connsiteY1" fmla="*/ 704850 h 4146550"/>
              <a:gd name="connsiteX2" fmla="*/ 3981450 w 3981450"/>
              <a:gd name="connsiteY2" fmla="*/ 3454400 h 4146550"/>
              <a:gd name="connsiteX3" fmla="*/ 0 w 3981450"/>
              <a:gd name="connsiteY3" fmla="*/ 4146550 h 4146550"/>
              <a:gd name="connsiteX4" fmla="*/ 6350 w 3981450"/>
              <a:gd name="connsiteY4" fmla="*/ 0 h 4146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81450" h="4146550">
                <a:moveTo>
                  <a:pt x="6350" y="0"/>
                </a:moveTo>
                <a:lnTo>
                  <a:pt x="3981450" y="704850"/>
                </a:lnTo>
                <a:lnTo>
                  <a:pt x="3981450" y="3454400"/>
                </a:lnTo>
                <a:lnTo>
                  <a:pt x="0" y="4146550"/>
                </a:lnTo>
                <a:cubicBezTo>
                  <a:pt x="4233" y="2764367"/>
                  <a:pt x="12700" y="0"/>
                  <a:pt x="6350" y="0"/>
                </a:cubicBez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576000" bIns="192000" rtlCol="0" anchor="t" anchorCtr="0">
            <a:spAutoFit/>
          </a:bodyPr>
          <a:lstStyle/>
          <a:p>
            <a:pPr algn="ctr"/>
            <a:endParaRPr lang="de-DE" sz="3200" b="1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31372" y="4108200"/>
            <a:ext cx="3936000" cy="648000"/>
          </a:xfrm>
          <a:prstGeom prst="rect">
            <a:avLst/>
          </a:prstGeom>
        </p:spPr>
        <p:txBody>
          <a:bodyPr vert="horz" tIns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67" baseline="0">
                <a:solidFill>
                  <a:srgbClr val="FFFFFF"/>
                </a:solidFill>
              </a:defRPr>
            </a:lvl1pPr>
            <a:lvl2pPr marL="54420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884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6326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1768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7210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2652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80941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35361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CH" noProof="0"/>
              <a:t>Name Vortragender, Ort, Datum</a:t>
            </a:r>
          </a:p>
        </p:txBody>
      </p:sp>
      <p:sp>
        <p:nvSpPr>
          <p:cNvPr id="7" name="Title 1"/>
          <p:cNvSpPr>
            <a:spLocks noGrp="1"/>
          </p:cNvSpPr>
          <p:nvPr>
            <p:ph type="ctrTitle" hasCustomPrompt="1"/>
          </p:nvPr>
        </p:nvSpPr>
        <p:spPr>
          <a:xfrm>
            <a:off x="431372" y="1583400"/>
            <a:ext cx="3936000" cy="2131200"/>
          </a:xfrm>
          <a:prstGeom prst="rect">
            <a:avLst/>
          </a:prstGeom>
        </p:spPr>
        <p:txBody>
          <a:bodyPr vert="horz" wrap="square" bIns="0">
            <a:noAutofit/>
          </a:bodyPr>
          <a:lstStyle>
            <a:lvl1pPr>
              <a:lnSpc>
                <a:spcPct val="100000"/>
              </a:lnSpc>
              <a:defRPr sz="3200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Dies ist der Titel der Präsentation.</a:t>
            </a:r>
          </a:p>
        </p:txBody>
      </p:sp>
      <p:pic>
        <p:nvPicPr>
          <p:cNvPr id="6" name="Logo_SBB_Cargo_D" hidden="1">
            <a:extLst>
              <a:ext uri="{FF2B5EF4-FFF2-40B4-BE49-F238E27FC236}">
                <a16:creationId xmlns:a16="http://schemas.microsoft.com/office/drawing/2014/main" id="{CC98CB06-C3A4-4B7F-BEBD-55BC66C1243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10" name="Logo_SBB_Cargo_H" hidden="1">
            <a:extLst>
              <a:ext uri="{FF2B5EF4-FFF2-40B4-BE49-F238E27FC236}">
                <a16:creationId xmlns:a16="http://schemas.microsoft.com/office/drawing/2014/main" id="{4135C476-AE98-4106-8AE0-13D2AE743AC0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11" name="Logo_SBB_CargoInt_D" hidden="1">
            <a:extLst>
              <a:ext uri="{FF2B5EF4-FFF2-40B4-BE49-F238E27FC236}">
                <a16:creationId xmlns:a16="http://schemas.microsoft.com/office/drawing/2014/main" id="{FD12A7B3-71B9-494B-91E8-8FFF57D1E043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17"/>
            <a:ext cx="4217116" cy="312083"/>
          </a:xfrm>
          <a:prstGeom prst="rect">
            <a:avLst/>
          </a:prstGeom>
        </p:spPr>
      </p:pic>
      <p:pic>
        <p:nvPicPr>
          <p:cNvPr id="12" name="Logo_SBB_CargoInt_H" hidden="1">
            <a:extLst>
              <a:ext uri="{FF2B5EF4-FFF2-40B4-BE49-F238E27FC236}">
                <a16:creationId xmlns:a16="http://schemas.microsoft.com/office/drawing/2014/main" id="{131A7DC8-9674-490D-A909-613CE2451C25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00"/>
            <a:ext cx="4217116" cy="312083"/>
          </a:xfrm>
          <a:prstGeom prst="rect">
            <a:avLst/>
          </a:prstGeom>
        </p:spPr>
      </p:pic>
      <p:pic>
        <p:nvPicPr>
          <p:cNvPr id="13" name="Logo_SBB_Standard_D" hidden="1">
            <a:extLst>
              <a:ext uri="{FF2B5EF4-FFF2-40B4-BE49-F238E27FC236}">
                <a16:creationId xmlns:a16="http://schemas.microsoft.com/office/drawing/2014/main" id="{846D5CAE-9CEF-48FD-827D-D7616C83ECB5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1" y="432001"/>
            <a:ext cx="2807092" cy="313735"/>
          </a:xfrm>
          <a:prstGeom prst="rect">
            <a:avLst/>
          </a:prstGeom>
        </p:spPr>
      </p:pic>
      <p:pic>
        <p:nvPicPr>
          <p:cNvPr id="14" name="Logo_SBB_Standard_H">
            <a:extLst>
              <a:ext uri="{FF2B5EF4-FFF2-40B4-BE49-F238E27FC236}">
                <a16:creationId xmlns:a16="http://schemas.microsoft.com/office/drawing/2014/main" id="{1A09026F-AB72-4393-BAF3-D0CF774B4873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3" y="432000"/>
            <a:ext cx="2791575" cy="31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475998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1479550" y="1700808"/>
            <a:ext cx="9228138" cy="2258756"/>
          </a:xfrm>
        </p:spPr>
        <p:txBody>
          <a:bodyPr anchor="b"/>
          <a:lstStyle>
            <a:lvl1pPr algn="l">
              <a:lnSpc>
                <a:spcPct val="92000"/>
              </a:lnSpc>
              <a:defRPr sz="8400" spc="180" baseline="0"/>
            </a:lvl1pPr>
          </a:lstStyle>
          <a:p>
            <a:r>
              <a:rPr lang="de-CH"/>
              <a:t>Zwischentitel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F75-5448-4F8E-A0A6-8542A1C2DF3D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C3BF9167-FA0E-41AA-AD3E-DD73E73C02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9550" y="4388988"/>
            <a:ext cx="9228138" cy="754313"/>
          </a:xfrm>
        </p:spPr>
        <p:txBody>
          <a:bodyPr/>
          <a:lstStyle>
            <a:lvl1pPr>
              <a:lnSpc>
                <a:spcPct val="92000"/>
              </a:lnSpc>
              <a:defRPr sz="2400" spc="180" baseline="0">
                <a:solidFill>
                  <a:schemeClr val="accent3"/>
                </a:solidFill>
              </a:defRPr>
            </a:lvl1pPr>
            <a:lvl2pPr>
              <a:defRPr sz="2400">
                <a:solidFill>
                  <a:schemeClr val="accent3"/>
                </a:solidFill>
              </a:defRPr>
            </a:lvl2pPr>
            <a:lvl3pPr>
              <a:defRPr sz="2400">
                <a:solidFill>
                  <a:schemeClr val="accent3"/>
                </a:solidFill>
              </a:defRPr>
            </a:lvl3pPr>
            <a:lvl4pPr>
              <a:defRPr sz="2400">
                <a:solidFill>
                  <a:schemeClr val="accent3"/>
                </a:solidFill>
              </a:defRPr>
            </a:lvl4pPr>
            <a:lvl5pPr>
              <a:defRPr sz="2400">
                <a:solidFill>
                  <a:schemeClr val="accent3"/>
                </a:solidFill>
              </a:defRPr>
            </a:lvl5pPr>
          </a:lstStyle>
          <a:p>
            <a:pPr lvl="0"/>
            <a:r>
              <a:rPr lang="de-DE"/>
              <a:t>Untertitel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54088594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745">
          <p15:clr>
            <a:srgbClr val="FBAE40"/>
          </p15:clr>
        </p15:guide>
        <p15:guide id="2" pos="932">
          <p15:clr>
            <a:srgbClr val="FBAE40"/>
          </p15:clr>
        </p15:guide>
      </p15:sldGuideLst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F75-5448-4F8E-A0A6-8542A1C2DF3D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Titel 1">
            <a:extLst>
              <a:ext uri="{FF2B5EF4-FFF2-40B4-BE49-F238E27FC236}">
                <a16:creationId xmlns:a16="http://schemas.microsoft.com/office/drawing/2014/main" id="{A1C0D8B2-21FB-408E-8F45-4FF07F7C923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79550" y="1700808"/>
            <a:ext cx="9228138" cy="2258756"/>
          </a:xfrm>
        </p:spPr>
        <p:txBody>
          <a:bodyPr anchor="b"/>
          <a:lstStyle>
            <a:lvl1pPr algn="l">
              <a:lnSpc>
                <a:spcPct val="92000"/>
              </a:lnSpc>
              <a:defRPr sz="8400" spc="180" baseline="0"/>
            </a:lvl1pPr>
          </a:lstStyle>
          <a:p>
            <a:r>
              <a:rPr lang="de-CH"/>
              <a:t>Zwischentitel hinzufügen.</a:t>
            </a:r>
          </a:p>
        </p:txBody>
      </p:sp>
      <p:sp>
        <p:nvSpPr>
          <p:cNvPr id="10" name="Textplatzhalter 3">
            <a:extLst>
              <a:ext uri="{FF2B5EF4-FFF2-40B4-BE49-F238E27FC236}">
                <a16:creationId xmlns:a16="http://schemas.microsoft.com/office/drawing/2014/main" id="{97D0A394-EC1C-44E9-9B81-C9A02683B8E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9550" y="4388988"/>
            <a:ext cx="9228138" cy="754313"/>
          </a:xfrm>
        </p:spPr>
        <p:txBody>
          <a:bodyPr/>
          <a:lstStyle>
            <a:lvl1pPr>
              <a:lnSpc>
                <a:spcPct val="92000"/>
              </a:lnSpc>
              <a:defRPr sz="2400" spc="180" baseline="0">
                <a:solidFill>
                  <a:schemeClr val="accent3"/>
                </a:solidFill>
              </a:defRPr>
            </a:lvl1pPr>
            <a:lvl2pPr>
              <a:defRPr sz="2400">
                <a:solidFill>
                  <a:schemeClr val="accent3"/>
                </a:solidFill>
              </a:defRPr>
            </a:lvl2pPr>
            <a:lvl3pPr>
              <a:defRPr sz="2400">
                <a:solidFill>
                  <a:schemeClr val="accent3"/>
                </a:solidFill>
              </a:defRPr>
            </a:lvl3pPr>
            <a:lvl4pPr>
              <a:defRPr sz="2400">
                <a:solidFill>
                  <a:schemeClr val="accent3"/>
                </a:solidFill>
              </a:defRPr>
            </a:lvl4pPr>
            <a:lvl5pPr>
              <a:defRPr sz="2400">
                <a:solidFill>
                  <a:schemeClr val="accent3"/>
                </a:solidFill>
              </a:defRPr>
            </a:lvl5pPr>
          </a:lstStyle>
          <a:p>
            <a:pPr lvl="0"/>
            <a:r>
              <a:rPr lang="de-DE"/>
              <a:t>Untertitel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53496203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745">
          <p15:clr>
            <a:srgbClr val="FBAE40"/>
          </p15:clr>
        </p15:guide>
        <p15:guide id="2" pos="932">
          <p15:clr>
            <a:srgbClr val="FBAE40"/>
          </p15:clr>
        </p15:guide>
        <p15:guide id="3" orient="horz" pos="1136">
          <p15:clr>
            <a:srgbClr val="FBAE40"/>
          </p15:clr>
        </p15:guide>
      </p15:sldGuideLst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i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EA1A02B1-1978-4A3B-80F7-766D1FB44F86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087087" y="288131"/>
            <a:ext cx="561194" cy="197644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16" name="Textplatzhalter 15">
            <a:extLst>
              <a:ext uri="{FF2B5EF4-FFF2-40B4-BE49-F238E27FC236}">
                <a16:creationId xmlns:a16="http://schemas.microsoft.com/office/drawing/2014/main" id="{D8CF4041-AA59-42D9-BE67-DE9BDA6E921D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367808" y="1736725"/>
            <a:ext cx="7279680" cy="3348038"/>
          </a:xfrm>
        </p:spPr>
        <p:txBody>
          <a:bodyPr anchor="ctr"/>
          <a:lstStyle>
            <a:lvl1pPr>
              <a:defRPr sz="3200">
                <a:solidFill>
                  <a:schemeClr val="bg1"/>
                </a:solidFill>
              </a:defRPr>
            </a:lvl1pPr>
            <a:lvl2pPr>
              <a:spcBef>
                <a:spcPts val="1800"/>
              </a:spcBef>
              <a:buFontTx/>
              <a:buNone/>
              <a:defRPr sz="1600">
                <a:solidFill>
                  <a:schemeClr val="bg1"/>
                </a:solidFill>
              </a:defRPr>
            </a:lvl2pPr>
          </a:lstStyle>
          <a:p>
            <a:pPr lvl="0"/>
            <a:r>
              <a:rPr lang="de-CH" noProof="0"/>
              <a:t>«Zitat hinzufügen»</a:t>
            </a:r>
          </a:p>
          <a:p>
            <a:pPr lvl="1"/>
            <a:r>
              <a:rPr lang="de-CH" noProof="0"/>
              <a:t>Zweite Ebene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9157058-9CCA-4EAA-8D6E-1E10DBF3C026}" type="datetimeyyyy">
              <a:rPr lang="de-CH" smtClean="0"/>
              <a:pPr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71312973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514800" indent="-514800">
              <a:spcAft>
                <a:spcPts val="0"/>
              </a:spcAft>
              <a:buClr>
                <a:schemeClr val="tx2"/>
              </a:buClr>
              <a:buFont typeface="+mj-lt"/>
              <a:buAutoNum type="arabicPeriod"/>
              <a:tabLst>
                <a:tab pos="2779713" algn="l"/>
              </a:tabLst>
              <a:defRPr/>
            </a:lvl1pPr>
            <a:lvl2pPr marL="863600" indent="-358775">
              <a:spcAft>
                <a:spcPts val="0"/>
              </a:spcAft>
              <a:defRPr/>
            </a:lvl2pPr>
            <a:lvl3pPr marL="1224000">
              <a:spcAft>
                <a:spcPts val="0"/>
              </a:spcAft>
              <a:defRPr/>
            </a:lvl3pPr>
            <a:lvl4pPr marL="1584000">
              <a:spcAft>
                <a:spcPts val="0"/>
              </a:spcAft>
              <a:defRPr/>
            </a:lvl4pPr>
            <a:lvl5pPr marL="1944000">
              <a:spcAft>
                <a:spcPts val="0"/>
              </a:spcAft>
              <a:defRPr/>
            </a:lvl5pPr>
            <a:lvl6pPr marL="864000" indent="-358775">
              <a:spcAft>
                <a:spcPts val="0"/>
              </a:spcAft>
              <a:defRPr/>
            </a:lvl6pPr>
          </a:lstStyle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8EA05E9B-3600-457E-9428-1EB1B6893A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53593996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1228">
          <p15:clr>
            <a:srgbClr val="FBAE40"/>
          </p15:clr>
        </p15:guide>
        <p15:guide id="4" orient="horz" pos="4043">
          <p15:clr>
            <a:srgbClr val="FBAE40"/>
          </p15:clr>
        </p15:guide>
      </p15:sldGuideLst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mit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EA3DBB68-0F3E-4EF1-88C2-B9639789CB57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EE4D02E2-A28A-4103-A912-AEBEEDFF1EC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1484312" y="1949450"/>
            <a:ext cx="9223376" cy="44672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bg1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D8A3E21-9730-4EEA-9E2B-14BFA2EF24A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00B82B8F-16BF-4FCA-AE87-5EEA8E91DFA0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087087" y="288131"/>
            <a:ext cx="561194" cy="197644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24583176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1228">
          <p15:clr>
            <a:srgbClr val="FBAE40"/>
          </p15:clr>
        </p15:guide>
        <p15:guide id="4" orient="horz" pos="4043">
          <p15:clr>
            <a:srgbClr val="FBAE40"/>
          </p15:clr>
        </p15:guide>
      </p15:sldGuideLst>
    </p:ext>
  </p:extLs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</p:spTree>
    <p:extLst>
      <p:ext uri="{BB962C8B-B14F-4D97-AF65-F5344CB8AC3E}">
        <p14:creationId xmlns:p14="http://schemas.microsoft.com/office/powerpoint/2010/main" val="238271626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1228">
          <p15:clr>
            <a:srgbClr val="FBAE40"/>
          </p15:clr>
        </p15:guide>
        <p15:guide id="5" pos="7336">
          <p15:clr>
            <a:srgbClr val="FBAE40"/>
          </p15:clr>
        </p15:guide>
        <p15:guide id="6" pos="345">
          <p15:clr>
            <a:srgbClr val="FBAE40"/>
          </p15:clr>
        </p15:guide>
      </p15:sldGuideLst>
    </p:ext>
  </p:extLs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BE6C4-0C31-4575-9A59-D685A98A87F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 noProof="0"/>
              <a:t>Mastertextformat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 noProof="0"/>
          </a:p>
        </p:txBody>
      </p:sp>
    </p:spTree>
    <p:extLst>
      <p:ext uri="{BB962C8B-B14F-4D97-AF65-F5344CB8AC3E}">
        <p14:creationId xmlns:p14="http://schemas.microsoft.com/office/powerpoint/2010/main" val="413741548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043">
          <p15:clr>
            <a:srgbClr val="FBAE40"/>
          </p15:clr>
        </p15:guide>
        <p15:guide id="2" orient="horz" pos="1228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  <p15:guide id="6" pos="345">
          <p15:clr>
            <a:srgbClr val="FBAE40"/>
          </p15:clr>
        </p15:guide>
      </p15:sldGuideLst>
    </p:ext>
  </p:extLs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5A4905AD-A233-4987-BCB0-879019B59386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72063" y="1949450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4088-738D-4F0C-8C90-184A5F788505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1F11053E-81B7-4186-9FFA-9CB036BA383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491345" y="1949738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5900" indent="-2159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3B4E90F-33B6-4714-8C8A-C32FF307265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004163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94527067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80">
          <p15:clr>
            <a:srgbClr val="FBAE40"/>
          </p15:clr>
        </p15:guide>
        <p15:guide id="2" pos="3664">
          <p15:clr>
            <a:srgbClr val="FBAE40"/>
          </p15:clr>
        </p15:guide>
        <p15:guide id="4" pos="932">
          <p15:clr>
            <a:srgbClr val="FBAE40"/>
          </p15:clr>
        </p15:guide>
        <p15:guide id="5" orient="horz" pos="1228">
          <p15:clr>
            <a:srgbClr val="FBAE40"/>
          </p15:clr>
        </p15:guide>
        <p15:guide id="6" orient="horz" pos="4043">
          <p15:clr>
            <a:srgbClr val="FBAE40"/>
          </p15:clr>
        </p15:guide>
        <p15:guide id="7" pos="7336">
          <p15:clr>
            <a:srgbClr val="FBAE40"/>
          </p15:clr>
        </p15:guide>
        <p15:guide id="8" pos="6616">
          <p15:clr>
            <a:srgbClr val="FBAE40"/>
          </p15:clr>
        </p15:guide>
      </p15:sldGuideLst>
    </p:ext>
  </p:extLs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5A4905AD-A233-4987-BCB0-879019B59386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72063" y="1949450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4088-738D-4F0C-8C90-184A5F788505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1F11053E-81B7-4186-9FFA-9CB036BA383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491345" y="1949738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5900" indent="-2159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7D985BB-18B6-4513-922A-3940D912785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015412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60557231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80">
          <p15:clr>
            <a:srgbClr val="FBAE40"/>
          </p15:clr>
        </p15:guide>
        <p15:guide id="2" pos="3664">
          <p15:clr>
            <a:srgbClr val="FBAE40"/>
          </p15:clr>
        </p15:guide>
        <p15:guide id="3" pos="6616">
          <p15:clr>
            <a:srgbClr val="FBAE40"/>
          </p15:clr>
        </p15:guide>
        <p15:guide id="4" pos="932">
          <p15:clr>
            <a:srgbClr val="FBAE40"/>
          </p15:clr>
        </p15:guide>
        <p15:guide id="5" orient="horz" pos="1228">
          <p15:clr>
            <a:srgbClr val="FBAE40"/>
          </p15:clr>
        </p15:guide>
        <p15:guide id="6" orient="horz" pos="4043">
          <p15:clr>
            <a:srgbClr val="FBAE40"/>
          </p15:clr>
        </p15:guide>
        <p15:guide id="7" pos="7336">
          <p15:clr>
            <a:srgbClr val="FBAE40"/>
          </p15:clr>
        </p15:guide>
        <p15:guide id="8" pos="3210">
          <p15:clr>
            <a:srgbClr val="FBAE40"/>
          </p15:clr>
        </p15:guide>
      </p15:sldGuideLst>
    </p:ext>
  </p:extLs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4EBBD-E33C-4E0D-BEAA-05F39FCC7A12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2D1D70FF-B73A-44D8-AF52-B86C90DE4108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5667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E296DA4F-01FE-48FF-9EB9-85CF5BF01B6F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43039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05EF66CD-E082-4DD4-AF19-1277D4B0BAA6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80411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21E2109-7BFC-4F17-81BF-01827EE4C3B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17089047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9">
          <p15:clr>
            <a:srgbClr val="FBAE40"/>
          </p15:clr>
        </p15:guide>
        <p15:guide id="2" pos="2630">
          <p15:clr>
            <a:srgbClr val="FBAE40"/>
          </p15:clr>
        </p15:guide>
        <p15:guide id="3" pos="4979">
          <p15:clr>
            <a:srgbClr val="FBAE40"/>
          </p15:clr>
        </p15:guide>
        <p15:guide id="4" pos="5063">
          <p15:clr>
            <a:srgbClr val="FBAE40"/>
          </p15:clr>
        </p15:guide>
        <p15:guide id="5" pos="7336">
          <p15:clr>
            <a:srgbClr val="FBAE40"/>
          </p15:clr>
        </p15:guide>
        <p15:guide id="6" pos="2706">
          <p15:clr>
            <a:srgbClr val="FBAE40"/>
          </p15:clr>
        </p15:guide>
        <p15:guide id="7" orient="horz" pos="4043">
          <p15:clr>
            <a:srgbClr val="FBAE40"/>
          </p15:clr>
        </p15:guide>
        <p15:guide id="8" orient="horz" pos="1228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Agenda.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8" name="Agenda"/>
          <p:cNvSpPr>
            <a:spLocks noGrp="1"/>
          </p:cNvSpPr>
          <p:nvPr>
            <p:ph type="body" sz="quarter" idx="12" hasCustomPrompt="1"/>
          </p:nvPr>
        </p:nvSpPr>
        <p:spPr>
          <a:xfrm>
            <a:off x="719666" y="1509185"/>
            <a:ext cx="11039215" cy="5088467"/>
          </a:xfrm>
          <a:prstGeom prst="rect">
            <a:avLst/>
          </a:prstGeom>
        </p:spPr>
        <p:txBody>
          <a:bodyPr/>
          <a:lstStyle>
            <a:lvl1pPr marL="383990" indent="-383990">
              <a:spcBef>
                <a:spcPts val="800"/>
              </a:spcBef>
              <a:buSzPct val="100000"/>
              <a:buFont typeface="+mj-lt"/>
              <a:buAutoNum type="arabicPeriod"/>
              <a:defRPr/>
            </a:lvl1pPr>
            <a:lvl2pPr marL="723882" indent="-368291">
              <a:spcBef>
                <a:spcPts val="800"/>
              </a:spcBef>
              <a:defRPr/>
            </a:lvl2pPr>
            <a:lvl3pPr marL="1077357" indent="-353475">
              <a:spcBef>
                <a:spcPts val="800"/>
              </a:spcBef>
              <a:tabLst/>
              <a:defRPr/>
            </a:lvl3pPr>
            <a:lvl4pPr marL="1430831" indent="-353475">
              <a:spcBef>
                <a:spcPts val="800"/>
              </a:spcBef>
              <a:tabLst/>
              <a:defRPr/>
            </a:lvl4pPr>
            <a:lvl5pPr marL="1786422" indent="-355591">
              <a:spcBef>
                <a:spcPts val="800"/>
              </a:spcBef>
              <a:defRPr/>
            </a:lvl5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/>
          </a:p>
        </p:txBody>
      </p:sp>
      <p:pic>
        <p:nvPicPr>
          <p:cNvPr id="6" name="Logo_SBB_Symbol">
            <a:extLst>
              <a:ext uri="{FF2B5EF4-FFF2-40B4-BE49-F238E27FC236}">
                <a16:creationId xmlns:a16="http://schemas.microsoft.com/office/drawing/2014/main" id="{32278952-E884-4B4A-871D-42F338B3E8E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689654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29306-0AA9-4524-9D9F-BF111CB62962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08517FB4-1478-449A-B35A-0071DA5D763D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566738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1A4ABB4F-2517-43F4-A0FC-DCE0C692E8FD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3378201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722827A8-E258-45E5-8ABC-AE4AE85283F8}"/>
              </a:ext>
            </a:extLst>
          </p:cNvPr>
          <p:cNvSpPr>
            <a:spLocks noGrp="1"/>
          </p:cNvSpPr>
          <p:nvPr>
            <p:ph sz="quarter" idx="19"/>
          </p:nvPr>
        </p:nvSpPr>
        <p:spPr>
          <a:xfrm>
            <a:off x="6189664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6" name="Inhaltsplatzhalter 3">
            <a:extLst>
              <a:ext uri="{FF2B5EF4-FFF2-40B4-BE49-F238E27FC236}">
                <a16:creationId xmlns:a16="http://schemas.microsoft.com/office/drawing/2014/main" id="{9B3F32E6-2F69-44D2-83C6-CD6AA4BEDA96}"/>
              </a:ext>
            </a:extLst>
          </p:cNvPr>
          <p:cNvSpPr>
            <a:spLocks noGrp="1"/>
          </p:cNvSpPr>
          <p:nvPr>
            <p:ph sz="quarter" idx="20"/>
          </p:nvPr>
        </p:nvSpPr>
        <p:spPr>
          <a:xfrm>
            <a:off x="9001126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43DC29E0-21E5-4AA6-86AE-F91A1440515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96163656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9">
          <p15:clr>
            <a:srgbClr val="FBAE40"/>
          </p15:clr>
        </p15:guide>
        <p15:guide id="2" pos="7336">
          <p15:clr>
            <a:srgbClr val="FBAE40"/>
          </p15:clr>
        </p15:guide>
        <p15:guide id="3" pos="5665">
          <p15:clr>
            <a:srgbClr val="FBAE40"/>
          </p15:clr>
        </p15:guide>
        <p15:guide id="4" pos="5567">
          <p15:clr>
            <a:srgbClr val="FBAE40"/>
          </p15:clr>
        </p15:guide>
        <p15:guide id="5" pos="3896">
          <p15:clr>
            <a:srgbClr val="FBAE40"/>
          </p15:clr>
        </p15:guide>
        <p15:guide id="6" pos="3793">
          <p15:clr>
            <a:srgbClr val="FBAE40"/>
          </p15:clr>
        </p15:guide>
        <p15:guide id="7" pos="2027">
          <p15:clr>
            <a:srgbClr val="FBAE40"/>
          </p15:clr>
        </p15:guide>
        <p15:guide id="8" pos="2126">
          <p15:clr>
            <a:srgbClr val="FBAE40"/>
          </p15:clr>
        </p15:guide>
        <p15:guide id="9" orient="horz" pos="1228">
          <p15:clr>
            <a:srgbClr val="FBAE40"/>
          </p15:clr>
        </p15:guide>
        <p15:guide id="10" orient="horz" pos="4043">
          <p15:clr>
            <a:srgbClr val="FBAE40"/>
          </p15:clr>
        </p15:guide>
      </p15:sldGuideLst>
    </p:ext>
  </p:extLs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959602" y="1949451"/>
            <a:ext cx="4681536" cy="4325018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81DE798-3315-46D1-8982-1EC3DCDA15A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959601" y="493295"/>
            <a:ext cx="3748087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F5AB9AC5-9618-4880-9803-18A1618DB523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0" y="584684"/>
            <a:ext cx="6040438" cy="5689116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98025385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3" pos="4384">
          <p15:clr>
            <a:srgbClr val="FBAE40"/>
          </p15:clr>
        </p15:guide>
        <p15:guide id="4" pos="7336">
          <p15:clr>
            <a:srgbClr val="FBAE40"/>
          </p15:clr>
        </p15:guide>
        <p15:guide id="5" pos="5055">
          <p15:clr>
            <a:srgbClr val="FBAE40"/>
          </p15:clr>
        </p15:guide>
        <p15:guide id="6" pos="3805">
          <p15:clr>
            <a:srgbClr val="FBAE40"/>
          </p15:clr>
        </p15:guide>
      </p15:sldGuideLst>
    </p:ext>
  </p:extLs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976320" y="1052736"/>
            <a:ext cx="2664817" cy="5221734"/>
          </a:xfrm>
        </p:spPr>
        <p:txBody>
          <a:bodyPr anchor="ctr"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lnSpc>
                <a:spcPct val="108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-1" y="1052736"/>
            <a:ext cx="8441635" cy="522173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AE50D17D-F2ED-4307-B9CF-CDFB45AF6CF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6954146" cy="451429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0319060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orient="horz" pos="3952">
          <p15:clr>
            <a:srgbClr val="FBAE40"/>
          </p15:clr>
        </p15:guide>
        <p15:guide id="4" pos="7336">
          <p15:clr>
            <a:srgbClr val="FBAE40"/>
          </p15:clr>
        </p15:guide>
        <p15:guide id="5" pos="5320">
          <p15:clr>
            <a:srgbClr val="FBAE40"/>
          </p15:clr>
        </p15:guide>
        <p15:guide id="6" orient="horz" pos="1228">
          <p15:clr>
            <a:srgbClr val="FBAE40"/>
          </p15:clr>
        </p15:guide>
      </p15:sldGuideLst>
    </p:ext>
  </p:extLs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1243" y="1046110"/>
            <a:ext cx="5486817" cy="522216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E2A2652-2BC1-44A2-B054-B7F5D1FF7A7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66769" y="1046109"/>
            <a:ext cx="5486817" cy="522217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1F51E53D-C313-41FC-A50A-98353390A22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9742" y="538430"/>
            <a:ext cx="5462064" cy="262689"/>
          </a:xfrm>
        </p:spPr>
        <p:txBody>
          <a:bodyPr/>
          <a:lstStyle>
            <a:lvl1pPr>
              <a:defRPr sz="1600"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2B014520-9BB1-4AC3-9DDF-40162DCBE21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167438" y="538430"/>
            <a:ext cx="454025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254355069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65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3795">
          <p15:clr>
            <a:srgbClr val="FBAE40"/>
          </p15:clr>
        </p15:guide>
        <p15:guide id="6" pos="337">
          <p15:clr>
            <a:srgbClr val="FBAE40"/>
          </p15:clr>
        </p15:guide>
        <p15:guide id="7" pos="3880">
          <p15:clr>
            <a:srgbClr val="FBAE40"/>
          </p15:clr>
        </p15:guide>
        <p15:guide id="8" pos="7336">
          <p15:clr>
            <a:srgbClr val="FBAE40"/>
          </p15:clr>
        </p15:guide>
      </p15:sldGuideLst>
    </p:ext>
  </p:extLst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 u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3609019"/>
            <a:ext cx="5472502" cy="2809243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166768" y="3609019"/>
            <a:ext cx="5474369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7436" y="584684"/>
            <a:ext cx="5474369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E2A2652-2BC1-44A2-B054-B7F5D1FF7A7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66769" y="584683"/>
            <a:ext cx="5474369" cy="277764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22851577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3795">
          <p15:clr>
            <a:srgbClr val="FBAE40"/>
          </p15:clr>
        </p15:guide>
        <p15:guide id="6" pos="337">
          <p15:clr>
            <a:srgbClr val="FBAE40"/>
          </p15:clr>
        </p15:guide>
        <p15:guide id="7" pos="3880">
          <p15:clr>
            <a:srgbClr val="FBAE40"/>
          </p15:clr>
        </p15:guide>
        <p15:guide id="8" pos="7336">
          <p15:clr>
            <a:srgbClr val="FBAE40"/>
          </p15:clr>
        </p15:guide>
      </p15:sldGuideLst>
    </p:ext>
  </p:extLst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 u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557964" y="1949451"/>
            <a:ext cx="5083174" cy="4325018"/>
          </a:xfrm>
        </p:spPr>
        <p:txBody>
          <a:bodyPr/>
          <a:lstStyle>
            <a:lvl1pPr>
              <a:lnSpc>
                <a:spcPct val="112000"/>
              </a:lnSpc>
              <a:defRPr sz="1400"/>
            </a:lvl1pPr>
            <a:lvl2pPr marL="216000" indent="-216000">
              <a:lnSpc>
                <a:spcPct val="112000"/>
              </a:lnSpc>
              <a:defRPr sz="1400"/>
            </a:lvl2pPr>
            <a:lvl3pPr marL="432000" indent="-216000">
              <a:lnSpc>
                <a:spcPct val="112000"/>
              </a:lnSpc>
              <a:defRPr sz="1400"/>
            </a:lvl3pPr>
            <a:lvl4pPr marL="648000" indent="-216000">
              <a:lnSpc>
                <a:spcPct val="112000"/>
              </a:lnSpc>
              <a:defRPr sz="1400"/>
            </a:lvl4pPr>
            <a:lvl5pPr marL="864000" indent="-216000">
              <a:lnSpc>
                <a:spcPct val="112000"/>
              </a:lnSpc>
              <a:defRPr sz="1400"/>
            </a:lvl5pPr>
            <a:lvl6pPr marL="216000" indent="-216000">
              <a:lnSpc>
                <a:spcPct val="112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50862" y="584684"/>
            <a:ext cx="5479138" cy="277230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6C4C6B99-9B0B-4488-BFD9-0201BA21A7D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50862" y="3501492"/>
            <a:ext cx="5479138" cy="277230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8C76682-594C-451F-B868-929E3C2719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557962" y="493295"/>
            <a:ext cx="4149726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69942819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3" pos="3805">
          <p15:clr>
            <a:srgbClr val="FBAE40"/>
          </p15:clr>
        </p15:guide>
        <p15:guide id="4" pos="7336">
          <p15:clr>
            <a:srgbClr val="FBAE40"/>
          </p15:clr>
        </p15:guide>
        <p15:guide id="5" pos="4131">
          <p15:clr>
            <a:srgbClr val="FBAE40"/>
          </p15:clr>
        </p15:guide>
        <p15:guide id="6" pos="345">
          <p15:clr>
            <a:srgbClr val="FBAE40"/>
          </p15:clr>
        </p15:guide>
        <p15:guide id="7" orient="horz" pos="2118">
          <p15:clr>
            <a:srgbClr val="FBAE40"/>
          </p15:clr>
        </p15:guide>
        <p15:guide id="8" orient="horz" pos="2202">
          <p15:clr>
            <a:srgbClr val="FBAE40"/>
          </p15:clr>
        </p15:guide>
      </p15:sldGuideLst>
    </p:ext>
  </p:extLst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7746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441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2" name="Titel 3">
            <a:extLst>
              <a:ext uri="{FF2B5EF4-FFF2-40B4-BE49-F238E27FC236}">
                <a16:creationId xmlns:a16="http://schemas.microsoft.com/office/drawing/2014/main" id="{8D7BA7E7-E234-4A0A-84DE-57AA9B9057C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47746" y="538430"/>
            <a:ext cx="3600000" cy="262689"/>
          </a:xfrm>
        </p:spPr>
        <p:txBody>
          <a:bodyPr/>
          <a:lstStyle>
            <a:lvl1pPr>
              <a:defRPr sz="1600"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6" name="Textplatzhalter 5">
            <a:extLst>
              <a:ext uri="{FF2B5EF4-FFF2-40B4-BE49-F238E27FC236}">
                <a16:creationId xmlns:a16="http://schemas.microsoft.com/office/drawing/2014/main" id="{6BE1D084-20F1-40AB-A68B-EA733A683D4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289425" y="538430"/>
            <a:ext cx="360000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  <p:sp>
        <p:nvSpPr>
          <p:cNvPr id="19" name="Textplatzhalter 5">
            <a:extLst>
              <a:ext uri="{FF2B5EF4-FFF2-40B4-BE49-F238E27FC236}">
                <a16:creationId xmlns:a16="http://schemas.microsoft.com/office/drawing/2014/main" id="{38CE26F8-95BC-41DC-8383-7DFCBA2157F5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047388" y="538430"/>
            <a:ext cx="266030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96076154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</p15:sldGuideLst>
    </p:ext>
  </p:extLst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3609019"/>
            <a:ext cx="3599999" cy="2809243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94287" y="3609019"/>
            <a:ext cx="3598764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584684"/>
            <a:ext cx="3622675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285" y="584684"/>
            <a:ext cx="3610227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584684"/>
            <a:ext cx="3610227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16">
            <a:extLst>
              <a:ext uri="{FF2B5EF4-FFF2-40B4-BE49-F238E27FC236}">
                <a16:creationId xmlns:a16="http://schemas.microsoft.com/office/drawing/2014/main" id="{09448057-5B77-4F6C-8ED5-F7160EEBC5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37513" y="3609019"/>
            <a:ext cx="3598764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5052822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</p15:sldGuideLst>
    </p:ext>
  </p:extLst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51113" y="584200"/>
            <a:ext cx="2664817" cy="5690270"/>
          </a:xfrm>
        </p:spPr>
        <p:txBody>
          <a:bodyPr anchor="ctr"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lnSpc>
                <a:spcPct val="108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296000" y="584200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F2C5D61B-00D5-48F1-961D-FE331B1627C5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301647" y="3501008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0AAEB8C3-8198-4C5D-841C-E2D5F3D0E5A8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8045900" y="3501008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DF8E4FED-B666-455C-AF42-09BBFAF8DB49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5900" y="584200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3628973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4" pos="7336">
          <p15:clr>
            <a:srgbClr val="FBAE40"/>
          </p15:clr>
        </p15:guide>
        <p15:guide id="6" pos="345">
          <p15:clr>
            <a:srgbClr val="FBAE40"/>
          </p15:clr>
        </p15:guide>
        <p15:guide id="7" pos="2702">
          <p15:clr>
            <a:srgbClr val="FBAE40"/>
          </p15:clr>
        </p15:guide>
      </p15:sldGuideLst>
    </p:ext>
  </p:extLst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ünf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3538" y="4529137"/>
            <a:ext cx="2113324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5" name="Bildplatzhalter 4">
            <a:extLst>
              <a:ext uri="{FF2B5EF4-FFF2-40B4-BE49-F238E27FC236}">
                <a16:creationId xmlns:a16="http://schemas.microsoft.com/office/drawing/2014/main" id="{440063FD-2C92-4D42-B1A2-EA82BEBB5EE7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278224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6" name="Bildplatzhalter 4">
            <a:extLst>
              <a:ext uri="{FF2B5EF4-FFF2-40B4-BE49-F238E27FC236}">
                <a16:creationId xmlns:a16="http://schemas.microsoft.com/office/drawing/2014/main" id="{6467BB9A-5244-40C4-8024-19FEDD14B501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502950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7" name="Bildplatzhalter 4">
            <a:extLst>
              <a:ext uri="{FF2B5EF4-FFF2-40B4-BE49-F238E27FC236}">
                <a16:creationId xmlns:a16="http://schemas.microsoft.com/office/drawing/2014/main" id="{1D2FDDDE-67BF-42B6-818C-95EC23E85932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727676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8" name="Bildplatzhalter 4">
            <a:extLst>
              <a:ext uri="{FF2B5EF4-FFF2-40B4-BE49-F238E27FC236}">
                <a16:creationId xmlns:a16="http://schemas.microsoft.com/office/drawing/2014/main" id="{D89DC0BC-155F-4CEB-8587-1204CDB07CB1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9524026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9" name="Textplatzhalter 16">
            <a:extLst>
              <a:ext uri="{FF2B5EF4-FFF2-40B4-BE49-F238E27FC236}">
                <a16:creationId xmlns:a16="http://schemas.microsoft.com/office/drawing/2014/main" id="{2B3665A0-B00A-44D2-B58A-35E8FDA6A77C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27797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0" name="Textplatzhalter 16">
            <a:extLst>
              <a:ext uri="{FF2B5EF4-FFF2-40B4-BE49-F238E27FC236}">
                <a16:creationId xmlns:a16="http://schemas.microsoft.com/office/drawing/2014/main" id="{9B616786-626B-4E22-AD14-A92B5C964E54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50276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1" name="Textplatzhalter 16">
            <a:extLst>
              <a:ext uri="{FF2B5EF4-FFF2-40B4-BE49-F238E27FC236}">
                <a16:creationId xmlns:a16="http://schemas.microsoft.com/office/drawing/2014/main" id="{E6FCF680-3050-4529-9BB2-215BDF42F400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7267575" y="4529137"/>
            <a:ext cx="2124000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2" name="Textplatzhalter 16">
            <a:extLst>
              <a:ext uri="{FF2B5EF4-FFF2-40B4-BE49-F238E27FC236}">
                <a16:creationId xmlns:a16="http://schemas.microsoft.com/office/drawing/2014/main" id="{9859DCA0-03B4-4F8B-96CD-25DDD7AF6B03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95234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28CF96AA-B7FF-42B7-B3D1-757EFB0BC09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218228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70947726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691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944">
          <p15:clr>
            <a:srgbClr val="FBAE40"/>
          </p15:clr>
        </p15:guide>
        <p15:guide id="5" pos="1679">
          <p15:clr>
            <a:srgbClr val="FBAE40"/>
          </p15:clr>
        </p15:guide>
        <p15:guide id="6" pos="337">
          <p15:clr>
            <a:srgbClr val="FBAE40"/>
          </p15:clr>
        </p15:guide>
        <p15:guide id="7" pos="1751">
          <p15:clr>
            <a:srgbClr val="FBAE40"/>
          </p15:clr>
        </p15:guide>
        <p15:guide id="8" pos="7336">
          <p15:clr>
            <a:srgbClr val="FBAE40"/>
          </p15:clr>
        </p15:guide>
        <p15:guide id="9" pos="4578">
          <p15:clr>
            <a:srgbClr val="FBAE40"/>
          </p15:clr>
        </p15:guide>
        <p15:guide id="10" pos="4509">
          <p15:clr>
            <a:srgbClr val="FBAE40"/>
          </p15:clr>
        </p15:guide>
        <p15:guide id="11" orient="horz" pos="2850">
          <p15:clr>
            <a:srgbClr val="FBAE40"/>
          </p15:clr>
        </p15:guide>
        <p15:guide id="12" pos="3092">
          <p15:clr>
            <a:srgbClr val="FBAE40"/>
          </p15:clr>
        </p15:guide>
        <p15:guide id="13" pos="3164">
          <p15:clr>
            <a:srgbClr val="FBAE40"/>
          </p15:clr>
        </p15:guide>
        <p15:guide id="14" pos="5927">
          <p15:clr>
            <a:srgbClr val="FBAE40"/>
          </p15:clr>
        </p15:guide>
        <p15:guide id="15" pos="5999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Textfolie.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7" name="Agenda"/>
          <p:cNvSpPr>
            <a:spLocks noGrp="1"/>
          </p:cNvSpPr>
          <p:nvPr>
            <p:ph type="body" sz="quarter" idx="12" hasCustomPrompt="1"/>
          </p:nvPr>
        </p:nvSpPr>
        <p:spPr>
          <a:xfrm>
            <a:off x="719665" y="1509183"/>
            <a:ext cx="11040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pic>
        <p:nvPicPr>
          <p:cNvPr id="6" name="Logo_SBB_Symbol">
            <a:extLst>
              <a:ext uri="{FF2B5EF4-FFF2-40B4-BE49-F238E27FC236}">
                <a16:creationId xmlns:a16="http://schemas.microsoft.com/office/drawing/2014/main" id="{E59F5921-86CF-4E9B-A505-04830F74C07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9428816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hs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ildplatzhalter 4">
            <a:extLst>
              <a:ext uri="{FF2B5EF4-FFF2-40B4-BE49-F238E27FC236}">
                <a16:creationId xmlns:a16="http://schemas.microsoft.com/office/drawing/2014/main" id="{64409250-64E5-4189-B25D-03288E9150DF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34988" y="3825044"/>
            <a:ext cx="3622675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681DFFCF-7498-4E8B-8420-E887B9B2DC4B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4294285" y="3825044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548E3796-0490-4E76-93A8-994EE7C8C9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8041136" y="3825044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2785313"/>
            <a:ext cx="3599999" cy="763930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94287" y="2785312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1046747"/>
            <a:ext cx="3622675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285" y="1046747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1046747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16">
            <a:extLst>
              <a:ext uri="{FF2B5EF4-FFF2-40B4-BE49-F238E27FC236}">
                <a16:creationId xmlns:a16="http://schemas.microsoft.com/office/drawing/2014/main" id="{09448057-5B77-4F6C-8ED5-F7160EEBC5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46147" y="2785312"/>
            <a:ext cx="3590130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1" name="Textplatzhalter 16">
            <a:extLst>
              <a:ext uri="{FF2B5EF4-FFF2-40B4-BE49-F238E27FC236}">
                <a16:creationId xmlns:a16="http://schemas.microsoft.com/office/drawing/2014/main" id="{B4019FE9-92BF-4440-9E7E-DDE2AA26A4EC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543889" y="5569938"/>
            <a:ext cx="3613774" cy="763930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2" name="Textplatzhalter 16">
            <a:extLst>
              <a:ext uri="{FF2B5EF4-FFF2-40B4-BE49-F238E27FC236}">
                <a16:creationId xmlns:a16="http://schemas.microsoft.com/office/drawing/2014/main" id="{17138E11-D365-4974-9084-9F22E0611EF6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4302921" y="5569938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3" name="Textplatzhalter 16">
            <a:extLst>
              <a:ext uri="{FF2B5EF4-FFF2-40B4-BE49-F238E27FC236}">
                <a16:creationId xmlns:a16="http://schemas.microsoft.com/office/drawing/2014/main" id="{2253C73E-CBF1-4BFB-93EB-D4594C8DF4EC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046147" y="5569938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B52248A4-8352-478D-BDF5-FA3D2AE3921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218228" cy="487433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7263624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03">
          <p15:clr>
            <a:srgbClr val="FBAE40"/>
          </p15:clr>
        </p15:guide>
        <p15:guide id="2" orient="horz" pos="1686">
          <p15:clr>
            <a:srgbClr val="FBAE40"/>
          </p15:clr>
        </p15:guide>
        <p15:guide id="3" orient="horz" pos="4040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  <p15:guide id="11" orient="horz" pos="3429">
          <p15:clr>
            <a:srgbClr val="FBAE40"/>
          </p15:clr>
        </p15:guide>
      </p15:sldGuideLst>
    </p:ext>
  </p:extLst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onta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301290" y="1858879"/>
            <a:ext cx="6406398" cy="340632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08000"/>
              </a:lnSpc>
              <a:defRPr sz="2100" spc="40" baseline="0"/>
            </a:lvl1pPr>
            <a:lvl2pPr>
              <a:lnSpc>
                <a:spcPct val="108000"/>
              </a:lnSpc>
              <a:defRPr sz="2100" spc="40" baseline="0"/>
            </a:lvl2pPr>
            <a:lvl3pPr>
              <a:lnSpc>
                <a:spcPct val="108000"/>
              </a:lnSpc>
              <a:defRPr sz="2100" spc="40" baseline="0"/>
            </a:lvl3pPr>
            <a:lvl4pPr>
              <a:lnSpc>
                <a:spcPct val="108000"/>
              </a:lnSpc>
              <a:defRPr sz="2100" spc="40" baseline="0"/>
            </a:lvl4pPr>
            <a:lvl5pPr>
              <a:lnSpc>
                <a:spcPct val="108000"/>
              </a:lnSpc>
              <a:defRPr sz="2100" spc="40" baseline="0"/>
            </a:lvl5pPr>
            <a:lvl6pPr>
              <a:lnSpc>
                <a:spcPct val="108000"/>
              </a:lnSpc>
              <a:defRPr sz="21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84312" y="1907005"/>
            <a:ext cx="2269541" cy="298383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B03346D9-FB45-4867-A396-ED89DA22280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295775" y="5588668"/>
            <a:ext cx="6411913" cy="829595"/>
          </a:xfrm>
        </p:spPr>
        <p:txBody>
          <a:bodyPr/>
          <a:lstStyle>
            <a:lvl1pPr>
              <a:lnSpc>
                <a:spcPct val="114000"/>
              </a:lnSpc>
              <a:defRPr sz="1400" spc="40" baseline="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CCC01BC-AAA0-4D9D-9FD8-BCEC08761D5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99731078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1410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mit vier Mitglie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4312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85499" y="2083600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97DDD21-AF8E-4D8F-9E81-C3512B79BD5E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897383" y="2083600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4C3FDE3D-7494-4C3B-B2CF-5F8A5F90B0C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6312408" y="2091071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2526A8A2-5ADB-4A9E-8F16-47028E654A1F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724292" y="2091071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2">
            <a:extLst>
              <a:ext uri="{FF2B5EF4-FFF2-40B4-BE49-F238E27FC236}">
                <a16:creationId xmlns:a16="http://schemas.microsoft.com/office/drawing/2014/main" id="{BBF8312E-E5E2-408E-B0EE-62723B4297D3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3898415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6" name="Textplatzhalter 2">
            <a:extLst>
              <a:ext uri="{FF2B5EF4-FFF2-40B4-BE49-F238E27FC236}">
                <a16:creationId xmlns:a16="http://schemas.microsoft.com/office/drawing/2014/main" id="{0113B521-BFE2-4399-805F-6476DD239713}"/>
              </a:ext>
            </a:extLst>
          </p:cNvPr>
          <p:cNvSpPr>
            <a:spLocks noGrp="1"/>
          </p:cNvSpPr>
          <p:nvPr>
            <p:ph idx="20" hasCustomPrompt="1"/>
          </p:nvPr>
        </p:nvSpPr>
        <p:spPr>
          <a:xfrm>
            <a:off x="6312518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7" name="Textplatzhalter 2">
            <a:extLst>
              <a:ext uri="{FF2B5EF4-FFF2-40B4-BE49-F238E27FC236}">
                <a16:creationId xmlns:a16="http://schemas.microsoft.com/office/drawing/2014/main" id="{BB561AA0-787D-4C94-993A-80329A9FF89C}"/>
              </a:ext>
            </a:extLst>
          </p:cNvPr>
          <p:cNvSpPr>
            <a:spLocks noGrp="1"/>
          </p:cNvSpPr>
          <p:nvPr>
            <p:ph idx="21" hasCustomPrompt="1"/>
          </p:nvPr>
        </p:nvSpPr>
        <p:spPr>
          <a:xfrm>
            <a:off x="8726621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55E2250-93A9-4406-98F8-B4CDC1BC4EC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97411481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2358">
          <p15:clr>
            <a:srgbClr val="FBAE40"/>
          </p15:clr>
        </p15:guide>
        <p15:guide id="5" pos="7336">
          <p15:clr>
            <a:srgbClr val="FBAE40"/>
          </p15:clr>
        </p15:guide>
        <p15:guide id="6" orient="horz" pos="2450">
          <p15:clr>
            <a:srgbClr val="FBAE40"/>
          </p15:clr>
        </p15:guide>
        <p15:guide id="7" orient="horz" pos="1306">
          <p15:clr>
            <a:srgbClr val="FBAE40"/>
          </p15:clr>
        </p15:guide>
      </p15:sldGuideLst>
    </p:ext>
  </p:extLst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mit acht Mitglie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631503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61550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8" name="Bildplatzhalter 4">
            <a:extLst>
              <a:ext uri="{FF2B5EF4-FFF2-40B4-BE49-F238E27FC236}">
                <a16:creationId xmlns:a16="http://schemas.microsoft.com/office/drawing/2014/main" id="{6FE4A297-A689-4F17-B110-A8313B7828E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71396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63DF1A88-47CB-427A-A6AD-78D69857AB83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3366473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369F8622-2F51-4D3C-9804-C2FFE83A5E11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976320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1" name="Bildplatzhalter 4">
            <a:extLst>
              <a:ext uri="{FF2B5EF4-FFF2-40B4-BE49-F238E27FC236}">
                <a16:creationId xmlns:a16="http://schemas.microsoft.com/office/drawing/2014/main" id="{0100649A-3EE7-484F-8840-CA5DC19F8258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61550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2" name="Bildplatzhalter 4">
            <a:extLst>
              <a:ext uri="{FF2B5EF4-FFF2-40B4-BE49-F238E27FC236}">
                <a16:creationId xmlns:a16="http://schemas.microsoft.com/office/drawing/2014/main" id="{B55120ED-FA62-41B3-BB93-49CF37C57C21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3366473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3" name="Bildplatzhalter 4">
            <a:extLst>
              <a:ext uri="{FF2B5EF4-FFF2-40B4-BE49-F238E27FC236}">
                <a16:creationId xmlns:a16="http://schemas.microsoft.com/office/drawing/2014/main" id="{AA88392E-5D3C-4304-AE39-FB5387725E65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6171396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4" name="Bildplatzhalter 4">
            <a:extLst>
              <a:ext uri="{FF2B5EF4-FFF2-40B4-BE49-F238E27FC236}">
                <a16:creationId xmlns:a16="http://schemas.microsoft.com/office/drawing/2014/main" id="{A35F3718-65B4-4392-93CB-1CF751C7B276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8976320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5" name="Textplatzhalter 2">
            <a:extLst>
              <a:ext uri="{FF2B5EF4-FFF2-40B4-BE49-F238E27FC236}">
                <a16:creationId xmlns:a16="http://schemas.microsoft.com/office/drawing/2014/main" id="{4B3219C0-DB30-4D57-9052-D99B39D1FEA1}"/>
              </a:ext>
            </a:extLst>
          </p:cNvPr>
          <p:cNvSpPr>
            <a:spLocks noGrp="1"/>
          </p:cNvSpPr>
          <p:nvPr>
            <p:ph idx="23" hasCustomPrompt="1"/>
          </p:nvPr>
        </p:nvSpPr>
        <p:spPr>
          <a:xfrm>
            <a:off x="4439226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6" name="Textplatzhalter 2">
            <a:extLst>
              <a:ext uri="{FF2B5EF4-FFF2-40B4-BE49-F238E27FC236}">
                <a16:creationId xmlns:a16="http://schemas.microsoft.com/office/drawing/2014/main" id="{C0BFAFCB-6FFE-4BCB-8D43-2D17548C34E7}"/>
              </a:ext>
            </a:extLst>
          </p:cNvPr>
          <p:cNvSpPr>
            <a:spLocks noGrp="1"/>
          </p:cNvSpPr>
          <p:nvPr>
            <p:ph idx="24" hasCustomPrompt="1"/>
          </p:nvPr>
        </p:nvSpPr>
        <p:spPr>
          <a:xfrm>
            <a:off x="7246949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7" name="Textplatzhalter 2">
            <a:extLst>
              <a:ext uri="{FF2B5EF4-FFF2-40B4-BE49-F238E27FC236}">
                <a16:creationId xmlns:a16="http://schemas.microsoft.com/office/drawing/2014/main" id="{E0E94DD1-78C7-4606-A63D-BCCE006B0846}"/>
              </a:ext>
            </a:extLst>
          </p:cNvPr>
          <p:cNvSpPr>
            <a:spLocks noGrp="1"/>
          </p:cNvSpPr>
          <p:nvPr>
            <p:ph idx="25" hasCustomPrompt="1"/>
          </p:nvPr>
        </p:nvSpPr>
        <p:spPr>
          <a:xfrm>
            <a:off x="10054671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8" name="Textplatzhalter 2">
            <a:extLst>
              <a:ext uri="{FF2B5EF4-FFF2-40B4-BE49-F238E27FC236}">
                <a16:creationId xmlns:a16="http://schemas.microsoft.com/office/drawing/2014/main" id="{EFA5D121-281D-4F3A-B67A-BC47F100DE3F}"/>
              </a:ext>
            </a:extLst>
          </p:cNvPr>
          <p:cNvSpPr>
            <a:spLocks noGrp="1"/>
          </p:cNvSpPr>
          <p:nvPr>
            <p:ph idx="26" hasCustomPrompt="1"/>
          </p:nvPr>
        </p:nvSpPr>
        <p:spPr>
          <a:xfrm>
            <a:off x="1631503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9" name="Textplatzhalter 2">
            <a:extLst>
              <a:ext uri="{FF2B5EF4-FFF2-40B4-BE49-F238E27FC236}">
                <a16:creationId xmlns:a16="http://schemas.microsoft.com/office/drawing/2014/main" id="{DAC7AD13-4CB1-40B6-8229-ECCE0AC38776}"/>
              </a:ext>
            </a:extLst>
          </p:cNvPr>
          <p:cNvSpPr>
            <a:spLocks noGrp="1"/>
          </p:cNvSpPr>
          <p:nvPr>
            <p:ph idx="27" hasCustomPrompt="1"/>
          </p:nvPr>
        </p:nvSpPr>
        <p:spPr>
          <a:xfrm>
            <a:off x="4439226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0" name="Textplatzhalter 2">
            <a:extLst>
              <a:ext uri="{FF2B5EF4-FFF2-40B4-BE49-F238E27FC236}">
                <a16:creationId xmlns:a16="http://schemas.microsoft.com/office/drawing/2014/main" id="{F1A1FE98-08A8-43BA-A037-3A7927960120}"/>
              </a:ext>
            </a:extLst>
          </p:cNvPr>
          <p:cNvSpPr>
            <a:spLocks noGrp="1"/>
          </p:cNvSpPr>
          <p:nvPr>
            <p:ph idx="28" hasCustomPrompt="1"/>
          </p:nvPr>
        </p:nvSpPr>
        <p:spPr>
          <a:xfrm>
            <a:off x="7246949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1" name="Textplatzhalter 2">
            <a:extLst>
              <a:ext uri="{FF2B5EF4-FFF2-40B4-BE49-F238E27FC236}">
                <a16:creationId xmlns:a16="http://schemas.microsoft.com/office/drawing/2014/main" id="{0130F7F6-3D75-4F98-A8F4-EFBA8E91ED85}"/>
              </a:ext>
            </a:extLst>
          </p:cNvPr>
          <p:cNvSpPr>
            <a:spLocks noGrp="1"/>
          </p:cNvSpPr>
          <p:nvPr>
            <p:ph idx="29" hasCustomPrompt="1"/>
          </p:nvPr>
        </p:nvSpPr>
        <p:spPr>
          <a:xfrm>
            <a:off x="10054671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EFC918BB-DABB-42F8-B06F-81AD24E4E99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7427624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2358">
          <p15:clr>
            <a:srgbClr val="FBAE40"/>
          </p15:clr>
        </p15:guide>
        <p15:guide id="5" pos="7336">
          <p15:clr>
            <a:srgbClr val="FBAE40"/>
          </p15:clr>
        </p15:guide>
        <p15:guide id="6" orient="horz" pos="2450">
          <p15:clr>
            <a:srgbClr val="FBAE40"/>
          </p15:clr>
        </p15:guide>
        <p15:guide id="7" orient="horz" pos="1306">
          <p15:clr>
            <a:srgbClr val="FBAE40"/>
          </p15:clr>
        </p15:guide>
      </p15:sldGuideLst>
    </p:ext>
  </p:extLst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rt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D49F2-16E1-4A74-9E50-9FB6B6B9CAA4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6" name="Inhaltsplatzhalter 3">
            <a:extLst>
              <a:ext uri="{FF2B5EF4-FFF2-40B4-BE49-F238E27FC236}">
                <a16:creationId xmlns:a16="http://schemas.microsoft.com/office/drawing/2014/main" id="{224C8ED8-2724-43D9-B629-670917E36DA8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4657588" y="2238375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1717B421-41C1-4A6B-90F7-CF61E0FDE942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7827688" y="2238375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93580659-36ED-4234-B5A1-CD00BD4FE26A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1487488" y="2238375"/>
            <a:ext cx="2880000" cy="1260000"/>
          </a:xfrm>
        </p:spPr>
        <p:txBody>
          <a:bodyPr tIns="900000"/>
          <a:lstStyle>
            <a:lvl1pPr>
              <a:defRPr sz="1200">
                <a:solidFill>
                  <a:schemeClr val="tx2"/>
                </a:solidFill>
                <a:latin typeface="+mj-lt"/>
                <a:ea typeface="Segoe UI Symbol" panose="020B0502040204020203" pitchFamily="34" charset="0"/>
              </a:defRPr>
            </a:lvl1pPr>
          </a:lstStyle>
          <a:p>
            <a:pPr lvl="0"/>
            <a:r>
              <a:rPr lang="de-DE"/>
              <a:t>Logo einfügen  ↑</a:t>
            </a:r>
          </a:p>
          <a:p>
            <a:pPr lvl="0"/>
            <a:endParaRPr lang="de-DE"/>
          </a:p>
        </p:txBody>
      </p:sp>
      <p:sp>
        <p:nvSpPr>
          <p:cNvPr id="17" name="Inhaltsplatzhalter 3">
            <a:extLst>
              <a:ext uri="{FF2B5EF4-FFF2-40B4-BE49-F238E27FC236}">
                <a16:creationId xmlns:a16="http://schemas.microsoft.com/office/drawing/2014/main" id="{39A87105-EF9A-4156-88A6-10AB358E2DDC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46508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8" name="Inhaltsplatzhalter 3">
            <a:extLst>
              <a:ext uri="{FF2B5EF4-FFF2-40B4-BE49-F238E27FC236}">
                <a16:creationId xmlns:a16="http://schemas.microsoft.com/office/drawing/2014/main" id="{547DC7D8-C082-4D4E-B4D1-4F377A1F92DA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78209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9" name="Inhaltsplatzhalter 3">
            <a:extLst>
              <a:ext uri="{FF2B5EF4-FFF2-40B4-BE49-F238E27FC236}">
                <a16:creationId xmlns:a16="http://schemas.microsoft.com/office/drawing/2014/main" id="{866A87BE-453D-443B-A4F0-271A8A4826BB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14807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</p:spTree>
    <p:extLst>
      <p:ext uri="{BB962C8B-B14F-4D97-AF65-F5344CB8AC3E}">
        <p14:creationId xmlns:p14="http://schemas.microsoft.com/office/powerpoint/2010/main" val="117978274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10">
          <p15:clr>
            <a:srgbClr val="FBAE40"/>
          </p15:clr>
        </p15:guide>
        <p15:guide id="2" orient="horz" pos="4043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D49F2-16E1-4A74-9E50-9FB6B6B9CAA4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07407408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10">
          <p15:clr>
            <a:srgbClr val="FBAE40"/>
          </p15:clr>
        </p15:guide>
        <p15:guide id="2" orient="horz" pos="4043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9A677-42EB-4007-B205-C7501220950B}" type="datetimeyyyy">
              <a:rPr lang="de-CH" smtClean="0"/>
              <a:t>2026</a:t>
            </a:fld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02989195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4040">
          <p15:clr>
            <a:srgbClr val="FBAE40"/>
          </p15:clr>
        </p15:guide>
        <p15:guide id="3" pos="7336">
          <p15:clr>
            <a:srgbClr val="FBAE40"/>
          </p15:clr>
        </p15:guide>
        <p15:guide id="4" pos="345">
          <p15:clr>
            <a:srgbClr val="FBAE40"/>
          </p15:clr>
        </p15:guide>
      </p15:sldGuideLst>
    </p:ext>
  </p:extLst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SBB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D697C572-0C30-42E1-8099-4434D27642A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63061498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SBB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9E92CD1E-D16D-41A3-8E3B-BE988C7E3B11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5035641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Cargo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92300117-97DA-4BC5-B68D-05ED07097A61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44086461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Zweispaltige Textfolie.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2" hasCustomPrompt="1"/>
          </p:nvPr>
        </p:nvSpPr>
        <p:spPr>
          <a:xfrm>
            <a:off x="719665" y="1509183"/>
            <a:ext cx="5376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3" hasCustomPrompt="1"/>
          </p:nvPr>
        </p:nvSpPr>
        <p:spPr>
          <a:xfrm>
            <a:off x="6384000" y="1509184"/>
            <a:ext cx="5376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pic>
        <p:nvPicPr>
          <p:cNvPr id="9" name="Logo_SBB_Symbol">
            <a:extLst>
              <a:ext uri="{FF2B5EF4-FFF2-40B4-BE49-F238E27FC236}">
                <a16:creationId xmlns:a16="http://schemas.microsoft.com/office/drawing/2014/main" id="{C346BCAC-1E9D-4596-9ACA-18319FE92E9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3838261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Cargo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01309523-3546-4A6B-BA61-7A6E63A78BA0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08099513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SBB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AFC59C7-5313-481E-9BD9-0BB395093D5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50625406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SBB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AFC59C7-5313-481E-9BD9-0BB395093D5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37382475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Cargo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73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E35F8307-C189-48EF-B394-613EAF9BB80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53781035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Cargo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73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E35F8307-C189-48EF-B394-613EAF9BB80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23060949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1479550" y="1700808"/>
            <a:ext cx="9228138" cy="2258756"/>
          </a:xfrm>
        </p:spPr>
        <p:txBody>
          <a:bodyPr anchor="b"/>
          <a:lstStyle>
            <a:lvl1pPr algn="l">
              <a:lnSpc>
                <a:spcPct val="92000"/>
              </a:lnSpc>
              <a:defRPr sz="8400" spc="180" baseline="0"/>
            </a:lvl1pPr>
          </a:lstStyle>
          <a:p>
            <a:r>
              <a:rPr lang="de-CH"/>
              <a:t>Zwischentitel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F75-5448-4F8E-A0A6-8542A1C2DF3D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C3BF9167-FA0E-41AA-AD3E-DD73E73C02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9550" y="4388988"/>
            <a:ext cx="9228138" cy="754313"/>
          </a:xfrm>
        </p:spPr>
        <p:txBody>
          <a:bodyPr/>
          <a:lstStyle>
            <a:lvl1pPr>
              <a:lnSpc>
                <a:spcPct val="92000"/>
              </a:lnSpc>
              <a:defRPr sz="2400" spc="180" baseline="0">
                <a:solidFill>
                  <a:schemeClr val="accent3"/>
                </a:solidFill>
              </a:defRPr>
            </a:lvl1pPr>
            <a:lvl2pPr>
              <a:defRPr sz="2400">
                <a:solidFill>
                  <a:schemeClr val="accent3"/>
                </a:solidFill>
              </a:defRPr>
            </a:lvl2pPr>
            <a:lvl3pPr>
              <a:defRPr sz="2400">
                <a:solidFill>
                  <a:schemeClr val="accent3"/>
                </a:solidFill>
              </a:defRPr>
            </a:lvl3pPr>
            <a:lvl4pPr>
              <a:defRPr sz="2400">
                <a:solidFill>
                  <a:schemeClr val="accent3"/>
                </a:solidFill>
              </a:defRPr>
            </a:lvl4pPr>
            <a:lvl5pPr>
              <a:defRPr sz="2400">
                <a:solidFill>
                  <a:schemeClr val="accent3"/>
                </a:solidFill>
              </a:defRPr>
            </a:lvl5pPr>
          </a:lstStyle>
          <a:p>
            <a:pPr lvl="0"/>
            <a:r>
              <a:rPr lang="de-DE"/>
              <a:t>Untertitel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396027491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745">
          <p15:clr>
            <a:srgbClr val="FBAE40"/>
          </p15:clr>
        </p15:guide>
        <p15:guide id="2" pos="932">
          <p15:clr>
            <a:srgbClr val="FBAE40"/>
          </p15:clr>
        </p15:guide>
      </p15:sldGuideLst>
    </p:ext>
  </p:extLst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F75-5448-4F8E-A0A6-8542A1C2DF3D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Titel 1">
            <a:extLst>
              <a:ext uri="{FF2B5EF4-FFF2-40B4-BE49-F238E27FC236}">
                <a16:creationId xmlns:a16="http://schemas.microsoft.com/office/drawing/2014/main" id="{A1C0D8B2-21FB-408E-8F45-4FF07F7C923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79550" y="1700808"/>
            <a:ext cx="9228138" cy="2258756"/>
          </a:xfrm>
        </p:spPr>
        <p:txBody>
          <a:bodyPr anchor="b"/>
          <a:lstStyle>
            <a:lvl1pPr algn="l">
              <a:lnSpc>
                <a:spcPct val="92000"/>
              </a:lnSpc>
              <a:defRPr sz="8400" spc="180" baseline="0"/>
            </a:lvl1pPr>
          </a:lstStyle>
          <a:p>
            <a:r>
              <a:rPr lang="de-CH"/>
              <a:t>Zwischentitel hinzufügen.</a:t>
            </a:r>
          </a:p>
        </p:txBody>
      </p:sp>
      <p:sp>
        <p:nvSpPr>
          <p:cNvPr id="10" name="Textplatzhalter 3">
            <a:extLst>
              <a:ext uri="{FF2B5EF4-FFF2-40B4-BE49-F238E27FC236}">
                <a16:creationId xmlns:a16="http://schemas.microsoft.com/office/drawing/2014/main" id="{97D0A394-EC1C-44E9-9B81-C9A02683B8E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9550" y="4388988"/>
            <a:ext cx="9228138" cy="754313"/>
          </a:xfrm>
        </p:spPr>
        <p:txBody>
          <a:bodyPr/>
          <a:lstStyle>
            <a:lvl1pPr>
              <a:lnSpc>
                <a:spcPct val="92000"/>
              </a:lnSpc>
              <a:defRPr sz="2400" spc="180" baseline="0">
                <a:solidFill>
                  <a:schemeClr val="accent3"/>
                </a:solidFill>
              </a:defRPr>
            </a:lvl1pPr>
            <a:lvl2pPr>
              <a:defRPr sz="2400">
                <a:solidFill>
                  <a:schemeClr val="accent3"/>
                </a:solidFill>
              </a:defRPr>
            </a:lvl2pPr>
            <a:lvl3pPr>
              <a:defRPr sz="2400">
                <a:solidFill>
                  <a:schemeClr val="accent3"/>
                </a:solidFill>
              </a:defRPr>
            </a:lvl3pPr>
            <a:lvl4pPr>
              <a:defRPr sz="2400">
                <a:solidFill>
                  <a:schemeClr val="accent3"/>
                </a:solidFill>
              </a:defRPr>
            </a:lvl4pPr>
            <a:lvl5pPr>
              <a:defRPr sz="2400">
                <a:solidFill>
                  <a:schemeClr val="accent3"/>
                </a:solidFill>
              </a:defRPr>
            </a:lvl5pPr>
          </a:lstStyle>
          <a:p>
            <a:pPr lvl="0"/>
            <a:r>
              <a:rPr lang="de-DE"/>
              <a:t>Untertitel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105453352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745">
          <p15:clr>
            <a:srgbClr val="FBAE40"/>
          </p15:clr>
        </p15:guide>
        <p15:guide id="2" pos="932">
          <p15:clr>
            <a:srgbClr val="FBAE40"/>
          </p15:clr>
        </p15:guide>
        <p15:guide id="3" orient="horz" pos="1136">
          <p15:clr>
            <a:srgbClr val="FBAE40"/>
          </p15:clr>
        </p15:guide>
      </p15:sldGuideLst>
    </p:ext>
  </p:extLst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i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EA1A02B1-1978-4A3B-80F7-766D1FB44F86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087087" y="288131"/>
            <a:ext cx="561194" cy="197644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16" name="Textplatzhalter 15">
            <a:extLst>
              <a:ext uri="{FF2B5EF4-FFF2-40B4-BE49-F238E27FC236}">
                <a16:creationId xmlns:a16="http://schemas.microsoft.com/office/drawing/2014/main" id="{D8CF4041-AA59-42D9-BE67-DE9BDA6E921D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367808" y="1736725"/>
            <a:ext cx="7279680" cy="3348038"/>
          </a:xfrm>
        </p:spPr>
        <p:txBody>
          <a:bodyPr anchor="ctr"/>
          <a:lstStyle>
            <a:lvl1pPr>
              <a:defRPr sz="3200">
                <a:solidFill>
                  <a:schemeClr val="bg1"/>
                </a:solidFill>
              </a:defRPr>
            </a:lvl1pPr>
            <a:lvl2pPr>
              <a:spcBef>
                <a:spcPts val="1800"/>
              </a:spcBef>
              <a:buFontTx/>
              <a:buNone/>
              <a:defRPr sz="1600">
                <a:solidFill>
                  <a:schemeClr val="bg1"/>
                </a:solidFill>
              </a:defRPr>
            </a:lvl2pPr>
          </a:lstStyle>
          <a:p>
            <a:pPr lvl="0"/>
            <a:r>
              <a:rPr lang="de-CH" noProof="0"/>
              <a:t>«Zitat hinzufügen»</a:t>
            </a:r>
          </a:p>
          <a:p>
            <a:pPr lvl="1"/>
            <a:r>
              <a:rPr lang="de-CH" noProof="0"/>
              <a:t>Zweite Ebene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9157058-9CCA-4EAA-8D6E-1E10DBF3C026}" type="datetimeyyyy">
              <a:rPr lang="de-CH" smtClean="0"/>
              <a:pPr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26997024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514800" indent="-514800">
              <a:spcAft>
                <a:spcPts val="0"/>
              </a:spcAft>
              <a:buClr>
                <a:schemeClr val="tx2"/>
              </a:buClr>
              <a:buFont typeface="+mj-lt"/>
              <a:buAutoNum type="arabicPeriod"/>
              <a:tabLst>
                <a:tab pos="2779713" algn="l"/>
              </a:tabLst>
              <a:defRPr/>
            </a:lvl1pPr>
            <a:lvl2pPr marL="863600" indent="-358775">
              <a:spcAft>
                <a:spcPts val="0"/>
              </a:spcAft>
              <a:defRPr/>
            </a:lvl2pPr>
            <a:lvl3pPr marL="1224000">
              <a:spcAft>
                <a:spcPts val="0"/>
              </a:spcAft>
              <a:defRPr/>
            </a:lvl3pPr>
            <a:lvl4pPr marL="1584000">
              <a:spcAft>
                <a:spcPts val="0"/>
              </a:spcAft>
              <a:defRPr/>
            </a:lvl4pPr>
            <a:lvl5pPr marL="1944000">
              <a:spcAft>
                <a:spcPts val="0"/>
              </a:spcAft>
              <a:defRPr/>
            </a:lvl5pPr>
            <a:lvl6pPr marL="864000" indent="-358775">
              <a:spcAft>
                <a:spcPts val="0"/>
              </a:spcAft>
              <a:defRPr/>
            </a:lvl6pPr>
          </a:lstStyle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8EA05E9B-3600-457E-9428-1EB1B6893A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17085613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1228">
          <p15:clr>
            <a:srgbClr val="FBAE40"/>
          </p15:clr>
        </p15:guide>
        <p15:guide id="4" orient="horz" pos="4043">
          <p15:clr>
            <a:srgbClr val="FBAE40"/>
          </p15:clr>
        </p15:guide>
      </p15:sldGuideLst>
    </p:ext>
  </p:extLst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mit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EA3DBB68-0F3E-4EF1-88C2-B9639789CB57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EE4D02E2-A28A-4103-A912-AEBEEDFF1EC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1484312" y="1949450"/>
            <a:ext cx="9223376" cy="44672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bg1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D8A3E21-9730-4EEA-9E2B-14BFA2EF24A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00B82B8F-16BF-4FCA-AE87-5EEA8E91DFA0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087087" y="288131"/>
            <a:ext cx="561194" cy="197644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26352700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1228">
          <p15:clr>
            <a:srgbClr val="FBAE40"/>
          </p15:clr>
        </p15:guide>
        <p15:guide id="4" orient="horz" pos="4043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Objektfolie.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8" name="Inhaltsplatzhalter 7"/>
          <p:cNvSpPr>
            <a:spLocks noGrp="1"/>
          </p:cNvSpPr>
          <p:nvPr>
            <p:ph sz="quarter" idx="12" hasCustomPrompt="1"/>
          </p:nvPr>
        </p:nvSpPr>
        <p:spPr>
          <a:xfrm>
            <a:off x="719665" y="1509184"/>
            <a:ext cx="11040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pic>
        <p:nvPicPr>
          <p:cNvPr id="6" name="Logo_SBB_Symbol">
            <a:extLst>
              <a:ext uri="{FF2B5EF4-FFF2-40B4-BE49-F238E27FC236}">
                <a16:creationId xmlns:a16="http://schemas.microsoft.com/office/drawing/2014/main" id="{7E10FE14-391B-401F-99CE-D5050829437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972746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</p:spTree>
    <p:extLst>
      <p:ext uri="{BB962C8B-B14F-4D97-AF65-F5344CB8AC3E}">
        <p14:creationId xmlns:p14="http://schemas.microsoft.com/office/powerpoint/2010/main" val="357650080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1228">
          <p15:clr>
            <a:srgbClr val="FBAE40"/>
          </p15:clr>
        </p15:guide>
        <p15:guide id="5" pos="7336">
          <p15:clr>
            <a:srgbClr val="FBAE40"/>
          </p15:clr>
        </p15:guide>
        <p15:guide id="6" pos="345">
          <p15:clr>
            <a:srgbClr val="FBAE40"/>
          </p15:clr>
        </p15:guide>
      </p15:sldGuideLst>
    </p:ext>
  </p:extLst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BE6C4-0C31-4575-9A59-D685A98A87F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 noProof="0"/>
              <a:t>Mastertextformat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 noProof="0"/>
          </a:p>
        </p:txBody>
      </p:sp>
    </p:spTree>
    <p:extLst>
      <p:ext uri="{BB962C8B-B14F-4D97-AF65-F5344CB8AC3E}">
        <p14:creationId xmlns:p14="http://schemas.microsoft.com/office/powerpoint/2010/main" val="2011135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043">
          <p15:clr>
            <a:srgbClr val="FBAE40"/>
          </p15:clr>
        </p15:guide>
        <p15:guide id="2" orient="horz" pos="1228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  <p15:guide id="6" pos="345">
          <p15:clr>
            <a:srgbClr val="FBAE40"/>
          </p15:clr>
        </p15:guide>
      </p15:sldGuideLst>
    </p:ext>
  </p:extLst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5A4905AD-A233-4987-BCB0-879019B59386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72063" y="1949450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4088-738D-4F0C-8C90-184A5F788505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1F11053E-81B7-4186-9FFA-9CB036BA383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491345" y="1949738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5900" indent="-2159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3B4E90F-33B6-4714-8C8A-C32FF307265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004163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05737704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80">
          <p15:clr>
            <a:srgbClr val="FBAE40"/>
          </p15:clr>
        </p15:guide>
        <p15:guide id="2" pos="3664">
          <p15:clr>
            <a:srgbClr val="FBAE40"/>
          </p15:clr>
        </p15:guide>
        <p15:guide id="4" pos="932">
          <p15:clr>
            <a:srgbClr val="FBAE40"/>
          </p15:clr>
        </p15:guide>
        <p15:guide id="5" orient="horz" pos="1228">
          <p15:clr>
            <a:srgbClr val="FBAE40"/>
          </p15:clr>
        </p15:guide>
        <p15:guide id="6" orient="horz" pos="4043">
          <p15:clr>
            <a:srgbClr val="FBAE40"/>
          </p15:clr>
        </p15:guide>
        <p15:guide id="7" pos="7336">
          <p15:clr>
            <a:srgbClr val="FBAE40"/>
          </p15:clr>
        </p15:guide>
        <p15:guide id="8" pos="6616">
          <p15:clr>
            <a:srgbClr val="FBAE40"/>
          </p15:clr>
        </p15:guide>
      </p15:sldGuideLst>
    </p:ext>
  </p:extLst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5A4905AD-A233-4987-BCB0-879019B59386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72063" y="1949450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4088-738D-4F0C-8C90-184A5F788505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1F11053E-81B7-4186-9FFA-9CB036BA383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491345" y="1949738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5900" indent="-2159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7D985BB-18B6-4513-922A-3940D912785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015412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00191947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80">
          <p15:clr>
            <a:srgbClr val="FBAE40"/>
          </p15:clr>
        </p15:guide>
        <p15:guide id="2" pos="3664">
          <p15:clr>
            <a:srgbClr val="FBAE40"/>
          </p15:clr>
        </p15:guide>
        <p15:guide id="3" pos="6616">
          <p15:clr>
            <a:srgbClr val="FBAE40"/>
          </p15:clr>
        </p15:guide>
        <p15:guide id="4" pos="932">
          <p15:clr>
            <a:srgbClr val="FBAE40"/>
          </p15:clr>
        </p15:guide>
        <p15:guide id="5" orient="horz" pos="1228">
          <p15:clr>
            <a:srgbClr val="FBAE40"/>
          </p15:clr>
        </p15:guide>
        <p15:guide id="6" orient="horz" pos="4043">
          <p15:clr>
            <a:srgbClr val="FBAE40"/>
          </p15:clr>
        </p15:guide>
        <p15:guide id="7" pos="7336">
          <p15:clr>
            <a:srgbClr val="FBAE40"/>
          </p15:clr>
        </p15:guide>
        <p15:guide id="8" pos="3210">
          <p15:clr>
            <a:srgbClr val="FBAE40"/>
          </p15:clr>
        </p15:guide>
      </p15:sldGuideLst>
    </p:ext>
  </p:extLst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4EBBD-E33C-4E0D-BEAA-05F39FCC7A12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2D1D70FF-B73A-44D8-AF52-B86C90DE4108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5667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E296DA4F-01FE-48FF-9EB9-85CF5BF01B6F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43039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05EF66CD-E082-4DD4-AF19-1277D4B0BAA6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80411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21E2109-7BFC-4F17-81BF-01827EE4C3B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32318873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9">
          <p15:clr>
            <a:srgbClr val="FBAE40"/>
          </p15:clr>
        </p15:guide>
        <p15:guide id="2" pos="2630">
          <p15:clr>
            <a:srgbClr val="FBAE40"/>
          </p15:clr>
        </p15:guide>
        <p15:guide id="3" pos="4979">
          <p15:clr>
            <a:srgbClr val="FBAE40"/>
          </p15:clr>
        </p15:guide>
        <p15:guide id="4" pos="5063">
          <p15:clr>
            <a:srgbClr val="FBAE40"/>
          </p15:clr>
        </p15:guide>
        <p15:guide id="5" pos="7336">
          <p15:clr>
            <a:srgbClr val="FBAE40"/>
          </p15:clr>
        </p15:guide>
        <p15:guide id="6" pos="2706">
          <p15:clr>
            <a:srgbClr val="FBAE40"/>
          </p15:clr>
        </p15:guide>
        <p15:guide id="7" orient="horz" pos="4043">
          <p15:clr>
            <a:srgbClr val="FBAE40"/>
          </p15:clr>
        </p15:guide>
        <p15:guide id="8" orient="horz" pos="1228">
          <p15:clr>
            <a:srgbClr val="FBAE40"/>
          </p15:clr>
        </p15:guide>
      </p15:sldGuideLst>
    </p:ext>
  </p:extLst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29306-0AA9-4524-9D9F-BF111CB62962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08517FB4-1478-449A-B35A-0071DA5D763D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566738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1A4ABB4F-2517-43F4-A0FC-DCE0C692E8FD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3378201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722827A8-E258-45E5-8ABC-AE4AE85283F8}"/>
              </a:ext>
            </a:extLst>
          </p:cNvPr>
          <p:cNvSpPr>
            <a:spLocks noGrp="1"/>
          </p:cNvSpPr>
          <p:nvPr>
            <p:ph sz="quarter" idx="19"/>
          </p:nvPr>
        </p:nvSpPr>
        <p:spPr>
          <a:xfrm>
            <a:off x="6189664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6" name="Inhaltsplatzhalter 3">
            <a:extLst>
              <a:ext uri="{FF2B5EF4-FFF2-40B4-BE49-F238E27FC236}">
                <a16:creationId xmlns:a16="http://schemas.microsoft.com/office/drawing/2014/main" id="{9B3F32E6-2F69-44D2-83C6-CD6AA4BEDA96}"/>
              </a:ext>
            </a:extLst>
          </p:cNvPr>
          <p:cNvSpPr>
            <a:spLocks noGrp="1"/>
          </p:cNvSpPr>
          <p:nvPr>
            <p:ph sz="quarter" idx="20"/>
          </p:nvPr>
        </p:nvSpPr>
        <p:spPr>
          <a:xfrm>
            <a:off x="9001126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43DC29E0-21E5-4AA6-86AE-F91A1440515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27014230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9">
          <p15:clr>
            <a:srgbClr val="FBAE40"/>
          </p15:clr>
        </p15:guide>
        <p15:guide id="2" pos="7336">
          <p15:clr>
            <a:srgbClr val="FBAE40"/>
          </p15:clr>
        </p15:guide>
        <p15:guide id="3" pos="5665">
          <p15:clr>
            <a:srgbClr val="FBAE40"/>
          </p15:clr>
        </p15:guide>
        <p15:guide id="4" pos="5567">
          <p15:clr>
            <a:srgbClr val="FBAE40"/>
          </p15:clr>
        </p15:guide>
        <p15:guide id="5" pos="3896">
          <p15:clr>
            <a:srgbClr val="FBAE40"/>
          </p15:clr>
        </p15:guide>
        <p15:guide id="6" pos="3793">
          <p15:clr>
            <a:srgbClr val="FBAE40"/>
          </p15:clr>
        </p15:guide>
        <p15:guide id="7" pos="2027">
          <p15:clr>
            <a:srgbClr val="FBAE40"/>
          </p15:clr>
        </p15:guide>
        <p15:guide id="8" pos="2126">
          <p15:clr>
            <a:srgbClr val="FBAE40"/>
          </p15:clr>
        </p15:guide>
        <p15:guide id="9" orient="horz" pos="1228">
          <p15:clr>
            <a:srgbClr val="FBAE40"/>
          </p15:clr>
        </p15:guide>
        <p15:guide id="10" orient="horz" pos="4043">
          <p15:clr>
            <a:srgbClr val="FBAE40"/>
          </p15:clr>
        </p15:guide>
      </p15:sldGuideLst>
    </p:ext>
  </p:extLst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959602" y="1949451"/>
            <a:ext cx="4681536" cy="4325018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81DE798-3315-46D1-8982-1EC3DCDA15A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959601" y="493295"/>
            <a:ext cx="3748087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F5AB9AC5-9618-4880-9803-18A1618DB523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0" y="584684"/>
            <a:ext cx="6040438" cy="5689116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3355454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3" pos="4384">
          <p15:clr>
            <a:srgbClr val="FBAE40"/>
          </p15:clr>
        </p15:guide>
        <p15:guide id="4" pos="7336">
          <p15:clr>
            <a:srgbClr val="FBAE40"/>
          </p15:clr>
        </p15:guide>
        <p15:guide id="5" pos="5055">
          <p15:clr>
            <a:srgbClr val="FBAE40"/>
          </p15:clr>
        </p15:guide>
        <p15:guide id="6" pos="3805">
          <p15:clr>
            <a:srgbClr val="FBAE40"/>
          </p15:clr>
        </p15:guide>
      </p15:sldGuideLst>
    </p:ext>
  </p:extLst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976320" y="1052736"/>
            <a:ext cx="2664817" cy="5221734"/>
          </a:xfrm>
        </p:spPr>
        <p:txBody>
          <a:bodyPr anchor="ctr"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lnSpc>
                <a:spcPct val="108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-1" y="1052736"/>
            <a:ext cx="8441635" cy="522173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AE50D17D-F2ED-4307-B9CF-CDFB45AF6CF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6954146" cy="451429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74821960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orient="horz" pos="3952">
          <p15:clr>
            <a:srgbClr val="FBAE40"/>
          </p15:clr>
        </p15:guide>
        <p15:guide id="4" pos="7336">
          <p15:clr>
            <a:srgbClr val="FBAE40"/>
          </p15:clr>
        </p15:guide>
        <p15:guide id="5" pos="5320">
          <p15:clr>
            <a:srgbClr val="FBAE40"/>
          </p15:clr>
        </p15:guide>
        <p15:guide id="6" orient="horz" pos="1228">
          <p15:clr>
            <a:srgbClr val="FBAE40"/>
          </p15:clr>
        </p15:guide>
      </p15:sldGuideLst>
    </p:ext>
  </p:extLst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1243" y="1046110"/>
            <a:ext cx="5486817" cy="522216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E2A2652-2BC1-44A2-B054-B7F5D1FF7A7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66769" y="1046109"/>
            <a:ext cx="5486817" cy="522217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1F51E53D-C313-41FC-A50A-98353390A22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9742" y="538430"/>
            <a:ext cx="5462064" cy="262689"/>
          </a:xfrm>
        </p:spPr>
        <p:txBody>
          <a:bodyPr/>
          <a:lstStyle>
            <a:lvl1pPr>
              <a:defRPr sz="1600"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2B014520-9BB1-4AC3-9DDF-40162DCBE21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167438" y="538430"/>
            <a:ext cx="454025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32757264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65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3795">
          <p15:clr>
            <a:srgbClr val="FBAE40"/>
          </p15:clr>
        </p15:guide>
        <p15:guide id="6" pos="337">
          <p15:clr>
            <a:srgbClr val="FBAE40"/>
          </p15:clr>
        </p15:guide>
        <p15:guide id="7" pos="3880">
          <p15:clr>
            <a:srgbClr val="FBAE40"/>
          </p15:clr>
        </p15:guide>
        <p15:guide id="8" pos="7336">
          <p15:clr>
            <a:srgbClr val="FBAE40"/>
          </p15:clr>
        </p15:guide>
      </p15:sldGuideLst>
    </p:ext>
  </p:extLst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 u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3609019"/>
            <a:ext cx="5472502" cy="2809243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166768" y="3609019"/>
            <a:ext cx="5474369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7436" y="584684"/>
            <a:ext cx="5474369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E2A2652-2BC1-44A2-B054-B7F5D1FF7A7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66769" y="584683"/>
            <a:ext cx="5474369" cy="277764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91785964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3795">
          <p15:clr>
            <a:srgbClr val="FBAE40"/>
          </p15:clr>
        </p15:guide>
        <p15:guide id="6" pos="337">
          <p15:clr>
            <a:srgbClr val="FBAE40"/>
          </p15:clr>
        </p15:guide>
        <p15:guide id="7" pos="3880">
          <p15:clr>
            <a:srgbClr val="FBAE40"/>
          </p15:clr>
        </p15:guide>
        <p15:guide id="8" pos="7336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, Text und 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Objektfolie.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8" name="Inhaltsplatzhalter 7"/>
          <p:cNvSpPr>
            <a:spLocks noGrp="1"/>
          </p:cNvSpPr>
          <p:nvPr>
            <p:ph sz="quarter" idx="12" hasCustomPrompt="1"/>
          </p:nvPr>
        </p:nvSpPr>
        <p:spPr>
          <a:xfrm>
            <a:off x="719665" y="2467200"/>
            <a:ext cx="11040000" cy="41280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3" hasCustomPrompt="1"/>
          </p:nvPr>
        </p:nvSpPr>
        <p:spPr>
          <a:xfrm>
            <a:off x="719667" y="1509184"/>
            <a:ext cx="11038417" cy="85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de-DE" noProof="0"/>
              <a:t>Text durch Klicken hinzufügen</a:t>
            </a:r>
          </a:p>
        </p:txBody>
      </p:sp>
      <p:pic>
        <p:nvPicPr>
          <p:cNvPr id="9" name="Logo_SBB_Symbol">
            <a:extLst>
              <a:ext uri="{FF2B5EF4-FFF2-40B4-BE49-F238E27FC236}">
                <a16:creationId xmlns:a16="http://schemas.microsoft.com/office/drawing/2014/main" id="{0D917B75-7E27-45DF-8CD5-2AD4188F42D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0754702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 u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557964" y="1949451"/>
            <a:ext cx="5083174" cy="4325018"/>
          </a:xfrm>
        </p:spPr>
        <p:txBody>
          <a:bodyPr/>
          <a:lstStyle>
            <a:lvl1pPr>
              <a:lnSpc>
                <a:spcPct val="112000"/>
              </a:lnSpc>
              <a:defRPr sz="1400"/>
            </a:lvl1pPr>
            <a:lvl2pPr marL="216000" indent="-216000">
              <a:lnSpc>
                <a:spcPct val="112000"/>
              </a:lnSpc>
              <a:defRPr sz="1400"/>
            </a:lvl2pPr>
            <a:lvl3pPr marL="432000" indent="-216000">
              <a:lnSpc>
                <a:spcPct val="112000"/>
              </a:lnSpc>
              <a:defRPr sz="1400"/>
            </a:lvl3pPr>
            <a:lvl4pPr marL="648000" indent="-216000">
              <a:lnSpc>
                <a:spcPct val="112000"/>
              </a:lnSpc>
              <a:defRPr sz="1400"/>
            </a:lvl4pPr>
            <a:lvl5pPr marL="864000" indent="-216000">
              <a:lnSpc>
                <a:spcPct val="112000"/>
              </a:lnSpc>
              <a:defRPr sz="1400"/>
            </a:lvl5pPr>
            <a:lvl6pPr marL="216000" indent="-216000">
              <a:lnSpc>
                <a:spcPct val="112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50862" y="584684"/>
            <a:ext cx="5479138" cy="277230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6C4C6B99-9B0B-4488-BFD9-0201BA21A7D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50862" y="3501492"/>
            <a:ext cx="5479138" cy="277230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8C76682-594C-451F-B868-929E3C2719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557962" y="493295"/>
            <a:ext cx="4149726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90072428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3" pos="3805">
          <p15:clr>
            <a:srgbClr val="FBAE40"/>
          </p15:clr>
        </p15:guide>
        <p15:guide id="4" pos="7336">
          <p15:clr>
            <a:srgbClr val="FBAE40"/>
          </p15:clr>
        </p15:guide>
        <p15:guide id="5" pos="4131">
          <p15:clr>
            <a:srgbClr val="FBAE40"/>
          </p15:clr>
        </p15:guide>
        <p15:guide id="6" pos="345">
          <p15:clr>
            <a:srgbClr val="FBAE40"/>
          </p15:clr>
        </p15:guide>
        <p15:guide id="7" orient="horz" pos="2118">
          <p15:clr>
            <a:srgbClr val="FBAE40"/>
          </p15:clr>
        </p15:guide>
        <p15:guide id="8" orient="horz" pos="2202">
          <p15:clr>
            <a:srgbClr val="FBAE40"/>
          </p15:clr>
        </p15:guide>
      </p15:sldGuideLst>
    </p:ext>
  </p:extLst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7746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441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2" name="Titel 3">
            <a:extLst>
              <a:ext uri="{FF2B5EF4-FFF2-40B4-BE49-F238E27FC236}">
                <a16:creationId xmlns:a16="http://schemas.microsoft.com/office/drawing/2014/main" id="{8D7BA7E7-E234-4A0A-84DE-57AA9B9057C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47746" y="538430"/>
            <a:ext cx="3600000" cy="262689"/>
          </a:xfrm>
        </p:spPr>
        <p:txBody>
          <a:bodyPr/>
          <a:lstStyle>
            <a:lvl1pPr>
              <a:defRPr sz="1600"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6" name="Textplatzhalter 5">
            <a:extLst>
              <a:ext uri="{FF2B5EF4-FFF2-40B4-BE49-F238E27FC236}">
                <a16:creationId xmlns:a16="http://schemas.microsoft.com/office/drawing/2014/main" id="{6BE1D084-20F1-40AB-A68B-EA733A683D4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289425" y="538430"/>
            <a:ext cx="360000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  <p:sp>
        <p:nvSpPr>
          <p:cNvPr id="19" name="Textplatzhalter 5">
            <a:extLst>
              <a:ext uri="{FF2B5EF4-FFF2-40B4-BE49-F238E27FC236}">
                <a16:creationId xmlns:a16="http://schemas.microsoft.com/office/drawing/2014/main" id="{38CE26F8-95BC-41DC-8383-7DFCBA2157F5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047388" y="538430"/>
            <a:ext cx="266030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417567968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</p15:sldGuideLst>
    </p:ext>
  </p:extLst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3609019"/>
            <a:ext cx="3599999" cy="2809243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94287" y="3609019"/>
            <a:ext cx="3598764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584684"/>
            <a:ext cx="3622675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285" y="584684"/>
            <a:ext cx="3610227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584684"/>
            <a:ext cx="3610227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16">
            <a:extLst>
              <a:ext uri="{FF2B5EF4-FFF2-40B4-BE49-F238E27FC236}">
                <a16:creationId xmlns:a16="http://schemas.microsoft.com/office/drawing/2014/main" id="{09448057-5B77-4F6C-8ED5-F7160EEBC5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37513" y="3609019"/>
            <a:ext cx="3598764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51708252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</p15:sldGuideLst>
    </p:ext>
  </p:extLst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51113" y="584200"/>
            <a:ext cx="2664817" cy="5690270"/>
          </a:xfrm>
        </p:spPr>
        <p:txBody>
          <a:bodyPr anchor="ctr"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lnSpc>
                <a:spcPct val="108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296000" y="584200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F2C5D61B-00D5-48F1-961D-FE331B1627C5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301647" y="3501008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0AAEB8C3-8198-4C5D-841C-E2D5F3D0E5A8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8045900" y="3501008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DF8E4FED-B666-455C-AF42-09BBFAF8DB49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5900" y="584200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77211959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4" pos="7336">
          <p15:clr>
            <a:srgbClr val="FBAE40"/>
          </p15:clr>
        </p15:guide>
        <p15:guide id="6" pos="345">
          <p15:clr>
            <a:srgbClr val="FBAE40"/>
          </p15:clr>
        </p15:guide>
        <p15:guide id="7" pos="2702">
          <p15:clr>
            <a:srgbClr val="FBAE40"/>
          </p15:clr>
        </p15:guide>
      </p15:sldGuideLst>
    </p:ext>
  </p:extLst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ünf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3538" y="4529137"/>
            <a:ext cx="2113324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5" name="Bildplatzhalter 4">
            <a:extLst>
              <a:ext uri="{FF2B5EF4-FFF2-40B4-BE49-F238E27FC236}">
                <a16:creationId xmlns:a16="http://schemas.microsoft.com/office/drawing/2014/main" id="{440063FD-2C92-4D42-B1A2-EA82BEBB5EE7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278224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6" name="Bildplatzhalter 4">
            <a:extLst>
              <a:ext uri="{FF2B5EF4-FFF2-40B4-BE49-F238E27FC236}">
                <a16:creationId xmlns:a16="http://schemas.microsoft.com/office/drawing/2014/main" id="{6467BB9A-5244-40C4-8024-19FEDD14B501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502950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7" name="Bildplatzhalter 4">
            <a:extLst>
              <a:ext uri="{FF2B5EF4-FFF2-40B4-BE49-F238E27FC236}">
                <a16:creationId xmlns:a16="http://schemas.microsoft.com/office/drawing/2014/main" id="{1D2FDDDE-67BF-42B6-818C-95EC23E85932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727676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8" name="Bildplatzhalter 4">
            <a:extLst>
              <a:ext uri="{FF2B5EF4-FFF2-40B4-BE49-F238E27FC236}">
                <a16:creationId xmlns:a16="http://schemas.microsoft.com/office/drawing/2014/main" id="{D89DC0BC-155F-4CEB-8587-1204CDB07CB1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9524026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9" name="Textplatzhalter 16">
            <a:extLst>
              <a:ext uri="{FF2B5EF4-FFF2-40B4-BE49-F238E27FC236}">
                <a16:creationId xmlns:a16="http://schemas.microsoft.com/office/drawing/2014/main" id="{2B3665A0-B00A-44D2-B58A-35E8FDA6A77C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27797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0" name="Textplatzhalter 16">
            <a:extLst>
              <a:ext uri="{FF2B5EF4-FFF2-40B4-BE49-F238E27FC236}">
                <a16:creationId xmlns:a16="http://schemas.microsoft.com/office/drawing/2014/main" id="{9B616786-626B-4E22-AD14-A92B5C964E54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50276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1" name="Textplatzhalter 16">
            <a:extLst>
              <a:ext uri="{FF2B5EF4-FFF2-40B4-BE49-F238E27FC236}">
                <a16:creationId xmlns:a16="http://schemas.microsoft.com/office/drawing/2014/main" id="{E6FCF680-3050-4529-9BB2-215BDF42F400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7267575" y="4529137"/>
            <a:ext cx="2124000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2" name="Textplatzhalter 16">
            <a:extLst>
              <a:ext uri="{FF2B5EF4-FFF2-40B4-BE49-F238E27FC236}">
                <a16:creationId xmlns:a16="http://schemas.microsoft.com/office/drawing/2014/main" id="{9859DCA0-03B4-4F8B-96CD-25DDD7AF6B03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95234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28CF96AA-B7FF-42B7-B3D1-757EFB0BC09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218228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71007310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691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944">
          <p15:clr>
            <a:srgbClr val="FBAE40"/>
          </p15:clr>
        </p15:guide>
        <p15:guide id="5" pos="1679">
          <p15:clr>
            <a:srgbClr val="FBAE40"/>
          </p15:clr>
        </p15:guide>
        <p15:guide id="6" pos="337">
          <p15:clr>
            <a:srgbClr val="FBAE40"/>
          </p15:clr>
        </p15:guide>
        <p15:guide id="7" pos="1751">
          <p15:clr>
            <a:srgbClr val="FBAE40"/>
          </p15:clr>
        </p15:guide>
        <p15:guide id="8" pos="7336">
          <p15:clr>
            <a:srgbClr val="FBAE40"/>
          </p15:clr>
        </p15:guide>
        <p15:guide id="9" pos="4578">
          <p15:clr>
            <a:srgbClr val="FBAE40"/>
          </p15:clr>
        </p15:guide>
        <p15:guide id="10" pos="4509">
          <p15:clr>
            <a:srgbClr val="FBAE40"/>
          </p15:clr>
        </p15:guide>
        <p15:guide id="11" orient="horz" pos="2850">
          <p15:clr>
            <a:srgbClr val="FBAE40"/>
          </p15:clr>
        </p15:guide>
        <p15:guide id="12" pos="3092">
          <p15:clr>
            <a:srgbClr val="FBAE40"/>
          </p15:clr>
        </p15:guide>
        <p15:guide id="13" pos="3164">
          <p15:clr>
            <a:srgbClr val="FBAE40"/>
          </p15:clr>
        </p15:guide>
        <p15:guide id="14" pos="5927">
          <p15:clr>
            <a:srgbClr val="FBAE40"/>
          </p15:clr>
        </p15:guide>
        <p15:guide id="15" pos="5999">
          <p15:clr>
            <a:srgbClr val="FBAE40"/>
          </p15:clr>
        </p15:guide>
      </p15:sldGuideLst>
    </p:ext>
  </p:extLst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hs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ildplatzhalter 4">
            <a:extLst>
              <a:ext uri="{FF2B5EF4-FFF2-40B4-BE49-F238E27FC236}">
                <a16:creationId xmlns:a16="http://schemas.microsoft.com/office/drawing/2014/main" id="{64409250-64E5-4189-B25D-03288E9150DF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34988" y="3825044"/>
            <a:ext cx="3622675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681DFFCF-7498-4E8B-8420-E887B9B2DC4B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4294285" y="3825044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548E3796-0490-4E76-93A8-994EE7C8C9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8041136" y="3825044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2785313"/>
            <a:ext cx="3599999" cy="763930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94287" y="2785312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1046747"/>
            <a:ext cx="3622675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285" y="1046747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1046747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16">
            <a:extLst>
              <a:ext uri="{FF2B5EF4-FFF2-40B4-BE49-F238E27FC236}">
                <a16:creationId xmlns:a16="http://schemas.microsoft.com/office/drawing/2014/main" id="{09448057-5B77-4F6C-8ED5-F7160EEBC5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46147" y="2785312"/>
            <a:ext cx="3590130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1" name="Textplatzhalter 16">
            <a:extLst>
              <a:ext uri="{FF2B5EF4-FFF2-40B4-BE49-F238E27FC236}">
                <a16:creationId xmlns:a16="http://schemas.microsoft.com/office/drawing/2014/main" id="{B4019FE9-92BF-4440-9E7E-DDE2AA26A4EC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543889" y="5569938"/>
            <a:ext cx="3613774" cy="763930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2" name="Textplatzhalter 16">
            <a:extLst>
              <a:ext uri="{FF2B5EF4-FFF2-40B4-BE49-F238E27FC236}">
                <a16:creationId xmlns:a16="http://schemas.microsoft.com/office/drawing/2014/main" id="{17138E11-D365-4974-9084-9F22E0611EF6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4302921" y="5569938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3" name="Textplatzhalter 16">
            <a:extLst>
              <a:ext uri="{FF2B5EF4-FFF2-40B4-BE49-F238E27FC236}">
                <a16:creationId xmlns:a16="http://schemas.microsoft.com/office/drawing/2014/main" id="{2253C73E-CBF1-4BFB-93EB-D4594C8DF4EC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046147" y="5569938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B52248A4-8352-478D-BDF5-FA3D2AE3921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218228" cy="487433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59303769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03">
          <p15:clr>
            <a:srgbClr val="FBAE40"/>
          </p15:clr>
        </p15:guide>
        <p15:guide id="2" orient="horz" pos="1686">
          <p15:clr>
            <a:srgbClr val="FBAE40"/>
          </p15:clr>
        </p15:guide>
        <p15:guide id="3" orient="horz" pos="4040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  <p15:guide id="11" orient="horz" pos="3429">
          <p15:clr>
            <a:srgbClr val="FBAE40"/>
          </p15:clr>
        </p15:guide>
      </p15:sldGuideLst>
    </p:ext>
  </p:extLst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onta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301290" y="1858879"/>
            <a:ext cx="6406398" cy="340632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08000"/>
              </a:lnSpc>
              <a:defRPr sz="2100" spc="40" baseline="0"/>
            </a:lvl1pPr>
            <a:lvl2pPr>
              <a:lnSpc>
                <a:spcPct val="108000"/>
              </a:lnSpc>
              <a:defRPr sz="2100" spc="40" baseline="0"/>
            </a:lvl2pPr>
            <a:lvl3pPr>
              <a:lnSpc>
                <a:spcPct val="108000"/>
              </a:lnSpc>
              <a:defRPr sz="2100" spc="40" baseline="0"/>
            </a:lvl3pPr>
            <a:lvl4pPr>
              <a:lnSpc>
                <a:spcPct val="108000"/>
              </a:lnSpc>
              <a:defRPr sz="2100" spc="40" baseline="0"/>
            </a:lvl4pPr>
            <a:lvl5pPr>
              <a:lnSpc>
                <a:spcPct val="108000"/>
              </a:lnSpc>
              <a:defRPr sz="2100" spc="40" baseline="0"/>
            </a:lvl5pPr>
            <a:lvl6pPr>
              <a:lnSpc>
                <a:spcPct val="108000"/>
              </a:lnSpc>
              <a:defRPr sz="21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84312" y="1907005"/>
            <a:ext cx="2269541" cy="298383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B03346D9-FB45-4867-A396-ED89DA22280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295775" y="5588668"/>
            <a:ext cx="6411913" cy="829595"/>
          </a:xfrm>
        </p:spPr>
        <p:txBody>
          <a:bodyPr/>
          <a:lstStyle>
            <a:lvl1pPr>
              <a:lnSpc>
                <a:spcPct val="114000"/>
              </a:lnSpc>
              <a:defRPr sz="1400" spc="40" baseline="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CCC01BC-AAA0-4D9D-9FD8-BCEC08761D5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66647933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1410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mit vier Mitglie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4312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85499" y="2083600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97DDD21-AF8E-4D8F-9E81-C3512B79BD5E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897383" y="2083600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4C3FDE3D-7494-4C3B-B2CF-5F8A5F90B0C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6312408" y="2091071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2526A8A2-5ADB-4A9E-8F16-47028E654A1F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724292" y="2091071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2">
            <a:extLst>
              <a:ext uri="{FF2B5EF4-FFF2-40B4-BE49-F238E27FC236}">
                <a16:creationId xmlns:a16="http://schemas.microsoft.com/office/drawing/2014/main" id="{BBF8312E-E5E2-408E-B0EE-62723B4297D3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3898415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6" name="Textplatzhalter 2">
            <a:extLst>
              <a:ext uri="{FF2B5EF4-FFF2-40B4-BE49-F238E27FC236}">
                <a16:creationId xmlns:a16="http://schemas.microsoft.com/office/drawing/2014/main" id="{0113B521-BFE2-4399-805F-6476DD239713}"/>
              </a:ext>
            </a:extLst>
          </p:cNvPr>
          <p:cNvSpPr>
            <a:spLocks noGrp="1"/>
          </p:cNvSpPr>
          <p:nvPr>
            <p:ph idx="20" hasCustomPrompt="1"/>
          </p:nvPr>
        </p:nvSpPr>
        <p:spPr>
          <a:xfrm>
            <a:off x="6312518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7" name="Textplatzhalter 2">
            <a:extLst>
              <a:ext uri="{FF2B5EF4-FFF2-40B4-BE49-F238E27FC236}">
                <a16:creationId xmlns:a16="http://schemas.microsoft.com/office/drawing/2014/main" id="{BB561AA0-787D-4C94-993A-80329A9FF89C}"/>
              </a:ext>
            </a:extLst>
          </p:cNvPr>
          <p:cNvSpPr>
            <a:spLocks noGrp="1"/>
          </p:cNvSpPr>
          <p:nvPr>
            <p:ph idx="21" hasCustomPrompt="1"/>
          </p:nvPr>
        </p:nvSpPr>
        <p:spPr>
          <a:xfrm>
            <a:off x="8726621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55E2250-93A9-4406-98F8-B4CDC1BC4EC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89864075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2358">
          <p15:clr>
            <a:srgbClr val="FBAE40"/>
          </p15:clr>
        </p15:guide>
        <p15:guide id="5" pos="7336">
          <p15:clr>
            <a:srgbClr val="FBAE40"/>
          </p15:clr>
        </p15:guide>
        <p15:guide id="6" orient="horz" pos="2450">
          <p15:clr>
            <a:srgbClr val="FBAE40"/>
          </p15:clr>
        </p15:guide>
        <p15:guide id="7" orient="horz" pos="1306">
          <p15:clr>
            <a:srgbClr val="FBAE40"/>
          </p15:clr>
        </p15:guide>
      </p15:sldGuideLst>
    </p:ext>
  </p:extLst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mit acht Mitglie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631503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61550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8" name="Bildplatzhalter 4">
            <a:extLst>
              <a:ext uri="{FF2B5EF4-FFF2-40B4-BE49-F238E27FC236}">
                <a16:creationId xmlns:a16="http://schemas.microsoft.com/office/drawing/2014/main" id="{6FE4A297-A689-4F17-B110-A8313B7828E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71396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63DF1A88-47CB-427A-A6AD-78D69857AB83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3366473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369F8622-2F51-4D3C-9804-C2FFE83A5E11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976320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1" name="Bildplatzhalter 4">
            <a:extLst>
              <a:ext uri="{FF2B5EF4-FFF2-40B4-BE49-F238E27FC236}">
                <a16:creationId xmlns:a16="http://schemas.microsoft.com/office/drawing/2014/main" id="{0100649A-3EE7-484F-8840-CA5DC19F8258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61550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2" name="Bildplatzhalter 4">
            <a:extLst>
              <a:ext uri="{FF2B5EF4-FFF2-40B4-BE49-F238E27FC236}">
                <a16:creationId xmlns:a16="http://schemas.microsoft.com/office/drawing/2014/main" id="{B55120ED-FA62-41B3-BB93-49CF37C57C21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3366473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3" name="Bildplatzhalter 4">
            <a:extLst>
              <a:ext uri="{FF2B5EF4-FFF2-40B4-BE49-F238E27FC236}">
                <a16:creationId xmlns:a16="http://schemas.microsoft.com/office/drawing/2014/main" id="{AA88392E-5D3C-4304-AE39-FB5387725E65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6171396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4" name="Bildplatzhalter 4">
            <a:extLst>
              <a:ext uri="{FF2B5EF4-FFF2-40B4-BE49-F238E27FC236}">
                <a16:creationId xmlns:a16="http://schemas.microsoft.com/office/drawing/2014/main" id="{A35F3718-65B4-4392-93CB-1CF751C7B276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8976320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5" name="Textplatzhalter 2">
            <a:extLst>
              <a:ext uri="{FF2B5EF4-FFF2-40B4-BE49-F238E27FC236}">
                <a16:creationId xmlns:a16="http://schemas.microsoft.com/office/drawing/2014/main" id="{4B3219C0-DB30-4D57-9052-D99B39D1FEA1}"/>
              </a:ext>
            </a:extLst>
          </p:cNvPr>
          <p:cNvSpPr>
            <a:spLocks noGrp="1"/>
          </p:cNvSpPr>
          <p:nvPr>
            <p:ph idx="23" hasCustomPrompt="1"/>
          </p:nvPr>
        </p:nvSpPr>
        <p:spPr>
          <a:xfrm>
            <a:off x="4439226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6" name="Textplatzhalter 2">
            <a:extLst>
              <a:ext uri="{FF2B5EF4-FFF2-40B4-BE49-F238E27FC236}">
                <a16:creationId xmlns:a16="http://schemas.microsoft.com/office/drawing/2014/main" id="{C0BFAFCB-6FFE-4BCB-8D43-2D17548C34E7}"/>
              </a:ext>
            </a:extLst>
          </p:cNvPr>
          <p:cNvSpPr>
            <a:spLocks noGrp="1"/>
          </p:cNvSpPr>
          <p:nvPr>
            <p:ph idx="24" hasCustomPrompt="1"/>
          </p:nvPr>
        </p:nvSpPr>
        <p:spPr>
          <a:xfrm>
            <a:off x="7246949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7" name="Textplatzhalter 2">
            <a:extLst>
              <a:ext uri="{FF2B5EF4-FFF2-40B4-BE49-F238E27FC236}">
                <a16:creationId xmlns:a16="http://schemas.microsoft.com/office/drawing/2014/main" id="{E0E94DD1-78C7-4606-A63D-BCCE006B0846}"/>
              </a:ext>
            </a:extLst>
          </p:cNvPr>
          <p:cNvSpPr>
            <a:spLocks noGrp="1"/>
          </p:cNvSpPr>
          <p:nvPr>
            <p:ph idx="25" hasCustomPrompt="1"/>
          </p:nvPr>
        </p:nvSpPr>
        <p:spPr>
          <a:xfrm>
            <a:off x="10054671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8" name="Textplatzhalter 2">
            <a:extLst>
              <a:ext uri="{FF2B5EF4-FFF2-40B4-BE49-F238E27FC236}">
                <a16:creationId xmlns:a16="http://schemas.microsoft.com/office/drawing/2014/main" id="{EFA5D121-281D-4F3A-B67A-BC47F100DE3F}"/>
              </a:ext>
            </a:extLst>
          </p:cNvPr>
          <p:cNvSpPr>
            <a:spLocks noGrp="1"/>
          </p:cNvSpPr>
          <p:nvPr>
            <p:ph idx="26" hasCustomPrompt="1"/>
          </p:nvPr>
        </p:nvSpPr>
        <p:spPr>
          <a:xfrm>
            <a:off x="1631503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9" name="Textplatzhalter 2">
            <a:extLst>
              <a:ext uri="{FF2B5EF4-FFF2-40B4-BE49-F238E27FC236}">
                <a16:creationId xmlns:a16="http://schemas.microsoft.com/office/drawing/2014/main" id="{DAC7AD13-4CB1-40B6-8229-ECCE0AC38776}"/>
              </a:ext>
            </a:extLst>
          </p:cNvPr>
          <p:cNvSpPr>
            <a:spLocks noGrp="1"/>
          </p:cNvSpPr>
          <p:nvPr>
            <p:ph idx="27" hasCustomPrompt="1"/>
          </p:nvPr>
        </p:nvSpPr>
        <p:spPr>
          <a:xfrm>
            <a:off x="4439226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0" name="Textplatzhalter 2">
            <a:extLst>
              <a:ext uri="{FF2B5EF4-FFF2-40B4-BE49-F238E27FC236}">
                <a16:creationId xmlns:a16="http://schemas.microsoft.com/office/drawing/2014/main" id="{F1A1FE98-08A8-43BA-A037-3A7927960120}"/>
              </a:ext>
            </a:extLst>
          </p:cNvPr>
          <p:cNvSpPr>
            <a:spLocks noGrp="1"/>
          </p:cNvSpPr>
          <p:nvPr>
            <p:ph idx="28" hasCustomPrompt="1"/>
          </p:nvPr>
        </p:nvSpPr>
        <p:spPr>
          <a:xfrm>
            <a:off x="7246949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1" name="Textplatzhalter 2">
            <a:extLst>
              <a:ext uri="{FF2B5EF4-FFF2-40B4-BE49-F238E27FC236}">
                <a16:creationId xmlns:a16="http://schemas.microsoft.com/office/drawing/2014/main" id="{0130F7F6-3D75-4F98-A8F4-EFBA8E91ED85}"/>
              </a:ext>
            </a:extLst>
          </p:cNvPr>
          <p:cNvSpPr>
            <a:spLocks noGrp="1"/>
          </p:cNvSpPr>
          <p:nvPr>
            <p:ph idx="29" hasCustomPrompt="1"/>
          </p:nvPr>
        </p:nvSpPr>
        <p:spPr>
          <a:xfrm>
            <a:off x="10054671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EFC918BB-DABB-42F8-B06F-81AD24E4E99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96610815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2358">
          <p15:clr>
            <a:srgbClr val="FBAE40"/>
          </p15:clr>
        </p15:guide>
        <p15:guide id="5" pos="7336">
          <p15:clr>
            <a:srgbClr val="FBAE40"/>
          </p15:clr>
        </p15:guide>
        <p15:guide id="6" orient="horz" pos="2450">
          <p15:clr>
            <a:srgbClr val="FBAE40"/>
          </p15:clr>
        </p15:guide>
        <p15:guide id="7" orient="horz" pos="1306">
          <p15:clr>
            <a:srgbClr val="FBAE40"/>
          </p15:clr>
        </p15:guide>
      </p15:sldGuideLst>
    </p:ext>
  </p:extLst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rt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D49F2-16E1-4A74-9E50-9FB6B6B9CAA4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6" name="Inhaltsplatzhalter 3">
            <a:extLst>
              <a:ext uri="{FF2B5EF4-FFF2-40B4-BE49-F238E27FC236}">
                <a16:creationId xmlns:a16="http://schemas.microsoft.com/office/drawing/2014/main" id="{224C8ED8-2724-43D9-B629-670917E36DA8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4657588" y="2238375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1717B421-41C1-4A6B-90F7-CF61E0FDE942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7827688" y="2238375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93580659-36ED-4234-B5A1-CD00BD4FE26A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1487488" y="2238375"/>
            <a:ext cx="2880000" cy="1260000"/>
          </a:xfrm>
        </p:spPr>
        <p:txBody>
          <a:bodyPr tIns="900000"/>
          <a:lstStyle>
            <a:lvl1pPr>
              <a:defRPr sz="1200">
                <a:solidFill>
                  <a:schemeClr val="tx2"/>
                </a:solidFill>
                <a:latin typeface="+mj-lt"/>
                <a:ea typeface="Segoe UI Symbol" panose="020B0502040204020203" pitchFamily="34" charset="0"/>
              </a:defRPr>
            </a:lvl1pPr>
          </a:lstStyle>
          <a:p>
            <a:pPr lvl="0"/>
            <a:r>
              <a:rPr lang="de-DE"/>
              <a:t>Logo einfügen  ↑</a:t>
            </a:r>
          </a:p>
          <a:p>
            <a:pPr lvl="0"/>
            <a:endParaRPr lang="de-DE"/>
          </a:p>
        </p:txBody>
      </p:sp>
      <p:sp>
        <p:nvSpPr>
          <p:cNvPr id="17" name="Inhaltsplatzhalter 3">
            <a:extLst>
              <a:ext uri="{FF2B5EF4-FFF2-40B4-BE49-F238E27FC236}">
                <a16:creationId xmlns:a16="http://schemas.microsoft.com/office/drawing/2014/main" id="{39A87105-EF9A-4156-88A6-10AB358E2DDC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46508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8" name="Inhaltsplatzhalter 3">
            <a:extLst>
              <a:ext uri="{FF2B5EF4-FFF2-40B4-BE49-F238E27FC236}">
                <a16:creationId xmlns:a16="http://schemas.microsoft.com/office/drawing/2014/main" id="{547DC7D8-C082-4D4E-B4D1-4F377A1F92DA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78209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9" name="Inhaltsplatzhalter 3">
            <a:extLst>
              <a:ext uri="{FF2B5EF4-FFF2-40B4-BE49-F238E27FC236}">
                <a16:creationId xmlns:a16="http://schemas.microsoft.com/office/drawing/2014/main" id="{866A87BE-453D-443B-A4F0-271A8A4826BB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14807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</p:spTree>
    <p:extLst>
      <p:ext uri="{BB962C8B-B14F-4D97-AF65-F5344CB8AC3E}">
        <p14:creationId xmlns:p14="http://schemas.microsoft.com/office/powerpoint/2010/main" val="390385014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10">
          <p15:clr>
            <a:srgbClr val="FBAE40"/>
          </p15:clr>
        </p15:guide>
        <p15:guide id="2" orient="horz" pos="4043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un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Textfolie mit Bild.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2" hasCustomPrompt="1"/>
          </p:nvPr>
        </p:nvSpPr>
        <p:spPr>
          <a:xfrm>
            <a:off x="719665" y="1509183"/>
            <a:ext cx="6864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3" hasCustomPrompt="1"/>
          </p:nvPr>
        </p:nvSpPr>
        <p:spPr>
          <a:xfrm>
            <a:off x="7776000" y="1509184"/>
            <a:ext cx="4416000" cy="5088467"/>
          </a:xfrm>
        </p:spPr>
        <p:txBody>
          <a:bodyPr anchor="ctr" anchorCtr="1"/>
          <a:lstStyle>
            <a:lvl1pPr marL="0" indent="0" algn="ctr">
              <a:buNone/>
              <a:defRPr/>
            </a:lvl1pPr>
          </a:lstStyle>
          <a:p>
            <a:r>
              <a:rPr lang="de-CH"/>
              <a:t>Klicken Sie hier, um ein Bild einzufügen</a:t>
            </a:r>
          </a:p>
        </p:txBody>
      </p:sp>
      <p:pic>
        <p:nvPicPr>
          <p:cNvPr id="8" name="Logo_SBB_Symbol">
            <a:extLst>
              <a:ext uri="{FF2B5EF4-FFF2-40B4-BE49-F238E27FC236}">
                <a16:creationId xmlns:a16="http://schemas.microsoft.com/office/drawing/2014/main" id="{80677793-ADFC-4517-B0B5-B82B75B2BC5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5409192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D49F2-16E1-4A74-9E50-9FB6B6B9CAA4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96714555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10">
          <p15:clr>
            <a:srgbClr val="FBAE40"/>
          </p15:clr>
        </p15:guide>
        <p15:guide id="2" orient="horz" pos="4043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9A677-42EB-4007-B205-C7501220950B}" type="datetimeyyyy">
              <a:rPr lang="de-CH" smtClean="0"/>
              <a:t>2026</a:t>
            </a:fld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8057403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4040">
          <p15:clr>
            <a:srgbClr val="FBAE40"/>
          </p15:clr>
        </p15:guide>
        <p15:guide id="3" pos="7336">
          <p15:clr>
            <a:srgbClr val="FBAE40"/>
          </p15:clr>
        </p15:guide>
        <p15:guide id="4" pos="345">
          <p15:clr>
            <a:srgbClr val="FBAE40"/>
          </p15:clr>
        </p15:guide>
      </p15:sldGuideLst>
    </p:ext>
  </p:extLst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SBB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D697C572-0C30-42E1-8099-4434D27642A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58020661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SBB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9E92CD1E-D16D-41A3-8E3B-BE988C7E3B11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48084781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Cargo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92300117-97DA-4BC5-B68D-05ED07097A61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38166582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Cargo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01309523-3546-4A6B-BA61-7A6E63A78BA0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67857780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kt 1" hidden="1"/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647766571"/>
              </p:ext>
            </p:extLst>
          </p:nvPr>
        </p:nvGraphicFramePr>
        <p:xfrm>
          <a:off x="2119" y="1589"/>
          <a:ext cx="2116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3" imgW="270" imgH="270" progId="TCLayout.ActiveDocument.1">
                  <p:embed/>
                </p:oleObj>
              </mc:Choice>
              <mc:Fallback>
                <p:oleObj name="think-cell Folie" r:id="rId3" imgW="270" imgH="270" progId="TCLayout.ActiveDocument.1">
                  <p:embed/>
                  <p:pic>
                    <p:nvPicPr>
                      <p:cNvPr id="2" name="Objekt 1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119" y="1589"/>
                        <a:ext cx="2116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840338636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SBB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AFC59C7-5313-481E-9BD9-0BB395093D5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72224667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SBB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AFC59C7-5313-481E-9BD9-0BB395093D5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04259631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Cargo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73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E35F8307-C189-48EF-B394-613EAF9BB80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241849308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Textfolie mit Bild.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2" hasCustomPrompt="1"/>
          </p:nvPr>
        </p:nvSpPr>
        <p:spPr>
          <a:xfrm>
            <a:off x="4622400" y="1509183"/>
            <a:ext cx="71376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1508786"/>
            <a:ext cx="4416000" cy="5088467"/>
          </a:xfrm>
        </p:spPr>
        <p:txBody>
          <a:bodyPr anchor="ctr" anchorCtr="1"/>
          <a:lstStyle>
            <a:lvl1pPr marL="0" indent="0" algn="ctr">
              <a:buNone/>
              <a:defRPr/>
            </a:lvl1pPr>
          </a:lstStyle>
          <a:p>
            <a:r>
              <a:rPr lang="de-CH"/>
              <a:t>Klicken Sie hier, um ein Bild einzufügen</a:t>
            </a:r>
          </a:p>
        </p:txBody>
      </p:sp>
      <p:pic>
        <p:nvPicPr>
          <p:cNvPr id="8" name="Logo_SBB_Symbol">
            <a:extLst>
              <a:ext uri="{FF2B5EF4-FFF2-40B4-BE49-F238E27FC236}">
                <a16:creationId xmlns:a16="http://schemas.microsoft.com/office/drawing/2014/main" id="{3CEA8AC4-6E4B-49CB-8DA7-6A86A278B63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2592351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Cargo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73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E35F8307-C189-48EF-B394-613EAF9BB80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305157680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1479550" y="1700808"/>
            <a:ext cx="9228138" cy="2258756"/>
          </a:xfrm>
        </p:spPr>
        <p:txBody>
          <a:bodyPr anchor="b"/>
          <a:lstStyle>
            <a:lvl1pPr algn="l">
              <a:lnSpc>
                <a:spcPct val="92000"/>
              </a:lnSpc>
              <a:defRPr sz="8400" spc="180" baseline="0"/>
            </a:lvl1pPr>
          </a:lstStyle>
          <a:p>
            <a:r>
              <a:rPr lang="de-CH"/>
              <a:t>Zwischentitel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F75-5448-4F8E-A0A6-8542A1C2DF3D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C3BF9167-FA0E-41AA-AD3E-DD73E73C02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9550" y="4388988"/>
            <a:ext cx="9228138" cy="754313"/>
          </a:xfrm>
        </p:spPr>
        <p:txBody>
          <a:bodyPr/>
          <a:lstStyle>
            <a:lvl1pPr>
              <a:lnSpc>
                <a:spcPct val="92000"/>
              </a:lnSpc>
              <a:defRPr sz="2400" spc="180" baseline="0">
                <a:solidFill>
                  <a:schemeClr val="accent3"/>
                </a:solidFill>
              </a:defRPr>
            </a:lvl1pPr>
            <a:lvl2pPr>
              <a:defRPr sz="2400">
                <a:solidFill>
                  <a:schemeClr val="accent3"/>
                </a:solidFill>
              </a:defRPr>
            </a:lvl2pPr>
            <a:lvl3pPr>
              <a:defRPr sz="2400">
                <a:solidFill>
                  <a:schemeClr val="accent3"/>
                </a:solidFill>
              </a:defRPr>
            </a:lvl3pPr>
            <a:lvl4pPr>
              <a:defRPr sz="2400">
                <a:solidFill>
                  <a:schemeClr val="accent3"/>
                </a:solidFill>
              </a:defRPr>
            </a:lvl4pPr>
            <a:lvl5pPr>
              <a:defRPr sz="2400">
                <a:solidFill>
                  <a:schemeClr val="accent3"/>
                </a:solidFill>
              </a:defRPr>
            </a:lvl5pPr>
          </a:lstStyle>
          <a:p>
            <a:pPr lvl="0"/>
            <a:r>
              <a:rPr lang="de-DE"/>
              <a:t>Untertitel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229521180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745">
          <p15:clr>
            <a:srgbClr val="FBAE40"/>
          </p15:clr>
        </p15:guide>
        <p15:guide id="2" pos="932">
          <p15:clr>
            <a:srgbClr val="FBAE40"/>
          </p15:clr>
        </p15:guide>
      </p15:sldGuideLst>
    </p:ext>
  </p:extLst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F75-5448-4F8E-A0A6-8542A1C2DF3D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Titel 1">
            <a:extLst>
              <a:ext uri="{FF2B5EF4-FFF2-40B4-BE49-F238E27FC236}">
                <a16:creationId xmlns:a16="http://schemas.microsoft.com/office/drawing/2014/main" id="{A1C0D8B2-21FB-408E-8F45-4FF07F7C923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79550" y="1700808"/>
            <a:ext cx="9228138" cy="2258756"/>
          </a:xfrm>
        </p:spPr>
        <p:txBody>
          <a:bodyPr anchor="b"/>
          <a:lstStyle>
            <a:lvl1pPr algn="l">
              <a:lnSpc>
                <a:spcPct val="92000"/>
              </a:lnSpc>
              <a:defRPr sz="8400" spc="180" baseline="0"/>
            </a:lvl1pPr>
          </a:lstStyle>
          <a:p>
            <a:r>
              <a:rPr lang="de-CH"/>
              <a:t>Zwischentitel hinzufügen.</a:t>
            </a:r>
          </a:p>
        </p:txBody>
      </p:sp>
      <p:sp>
        <p:nvSpPr>
          <p:cNvPr id="10" name="Textplatzhalter 3">
            <a:extLst>
              <a:ext uri="{FF2B5EF4-FFF2-40B4-BE49-F238E27FC236}">
                <a16:creationId xmlns:a16="http://schemas.microsoft.com/office/drawing/2014/main" id="{97D0A394-EC1C-44E9-9B81-C9A02683B8E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9550" y="4388988"/>
            <a:ext cx="9228138" cy="754313"/>
          </a:xfrm>
        </p:spPr>
        <p:txBody>
          <a:bodyPr/>
          <a:lstStyle>
            <a:lvl1pPr>
              <a:lnSpc>
                <a:spcPct val="92000"/>
              </a:lnSpc>
              <a:defRPr sz="2400" spc="180" baseline="0">
                <a:solidFill>
                  <a:schemeClr val="accent3"/>
                </a:solidFill>
              </a:defRPr>
            </a:lvl1pPr>
            <a:lvl2pPr>
              <a:defRPr sz="2400">
                <a:solidFill>
                  <a:schemeClr val="accent3"/>
                </a:solidFill>
              </a:defRPr>
            </a:lvl2pPr>
            <a:lvl3pPr>
              <a:defRPr sz="2400">
                <a:solidFill>
                  <a:schemeClr val="accent3"/>
                </a:solidFill>
              </a:defRPr>
            </a:lvl3pPr>
            <a:lvl4pPr>
              <a:defRPr sz="2400">
                <a:solidFill>
                  <a:schemeClr val="accent3"/>
                </a:solidFill>
              </a:defRPr>
            </a:lvl4pPr>
            <a:lvl5pPr>
              <a:defRPr sz="2400">
                <a:solidFill>
                  <a:schemeClr val="accent3"/>
                </a:solidFill>
              </a:defRPr>
            </a:lvl5pPr>
          </a:lstStyle>
          <a:p>
            <a:pPr lvl="0"/>
            <a:r>
              <a:rPr lang="de-DE"/>
              <a:t>Untertitel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209158738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745">
          <p15:clr>
            <a:srgbClr val="FBAE40"/>
          </p15:clr>
        </p15:guide>
        <p15:guide id="2" pos="932">
          <p15:clr>
            <a:srgbClr val="FBAE40"/>
          </p15:clr>
        </p15:guide>
        <p15:guide id="3" orient="horz" pos="1136">
          <p15:clr>
            <a:srgbClr val="FBAE40"/>
          </p15:clr>
        </p15:guide>
      </p15:sldGuideLst>
    </p:ext>
  </p:extLst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i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EA1A02B1-1978-4A3B-80F7-766D1FB44F86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087087" y="288131"/>
            <a:ext cx="561194" cy="197644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16" name="Textplatzhalter 15">
            <a:extLst>
              <a:ext uri="{FF2B5EF4-FFF2-40B4-BE49-F238E27FC236}">
                <a16:creationId xmlns:a16="http://schemas.microsoft.com/office/drawing/2014/main" id="{D8CF4041-AA59-42D9-BE67-DE9BDA6E921D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367808" y="1736725"/>
            <a:ext cx="7279680" cy="3348038"/>
          </a:xfrm>
        </p:spPr>
        <p:txBody>
          <a:bodyPr anchor="ctr"/>
          <a:lstStyle>
            <a:lvl1pPr>
              <a:defRPr sz="3200">
                <a:solidFill>
                  <a:schemeClr val="bg1"/>
                </a:solidFill>
              </a:defRPr>
            </a:lvl1pPr>
            <a:lvl2pPr>
              <a:spcBef>
                <a:spcPts val="1800"/>
              </a:spcBef>
              <a:buFontTx/>
              <a:buNone/>
              <a:defRPr sz="1600">
                <a:solidFill>
                  <a:schemeClr val="bg1"/>
                </a:solidFill>
              </a:defRPr>
            </a:lvl2pPr>
          </a:lstStyle>
          <a:p>
            <a:pPr lvl="0"/>
            <a:r>
              <a:rPr lang="de-CH" noProof="0"/>
              <a:t>«Zitat hinzufügen»</a:t>
            </a:r>
          </a:p>
          <a:p>
            <a:pPr lvl="1"/>
            <a:r>
              <a:rPr lang="de-CH" noProof="0"/>
              <a:t>Zweite Ebene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9157058-9CCA-4EAA-8D6E-1E10DBF3C026}" type="datetimeyyyy">
              <a:rPr lang="de-CH" smtClean="0"/>
              <a:pPr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1879982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514800" indent="-514800">
              <a:spcAft>
                <a:spcPts val="0"/>
              </a:spcAft>
              <a:buClr>
                <a:schemeClr val="tx2"/>
              </a:buClr>
              <a:buFont typeface="+mj-lt"/>
              <a:buAutoNum type="arabicPeriod"/>
              <a:tabLst>
                <a:tab pos="2779713" algn="l"/>
              </a:tabLst>
              <a:defRPr/>
            </a:lvl1pPr>
            <a:lvl2pPr marL="863600" indent="-358775">
              <a:spcAft>
                <a:spcPts val="0"/>
              </a:spcAft>
              <a:defRPr/>
            </a:lvl2pPr>
            <a:lvl3pPr marL="1224000">
              <a:spcAft>
                <a:spcPts val="0"/>
              </a:spcAft>
              <a:defRPr/>
            </a:lvl3pPr>
            <a:lvl4pPr marL="1584000">
              <a:spcAft>
                <a:spcPts val="0"/>
              </a:spcAft>
              <a:defRPr/>
            </a:lvl4pPr>
            <a:lvl5pPr marL="1944000">
              <a:spcAft>
                <a:spcPts val="0"/>
              </a:spcAft>
              <a:defRPr/>
            </a:lvl5pPr>
            <a:lvl6pPr marL="864000" indent="-358775">
              <a:spcAft>
                <a:spcPts val="0"/>
              </a:spcAft>
              <a:defRPr/>
            </a:lvl6pPr>
          </a:lstStyle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8EA05E9B-3600-457E-9428-1EB1B6893A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17047873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1228">
          <p15:clr>
            <a:srgbClr val="FBAE40"/>
          </p15:clr>
        </p15:guide>
        <p15:guide id="4" orient="horz" pos="4043">
          <p15:clr>
            <a:srgbClr val="FBAE40"/>
          </p15:clr>
        </p15:guide>
      </p15:sldGuideLst>
    </p:ext>
  </p:extLst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mit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EA3DBB68-0F3E-4EF1-88C2-B9639789CB57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EE4D02E2-A28A-4103-A912-AEBEEDFF1EC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1484312" y="1949450"/>
            <a:ext cx="9223376" cy="44672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bg1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D8A3E21-9730-4EEA-9E2B-14BFA2EF24A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00B82B8F-16BF-4FCA-AE87-5EEA8E91DFA0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087087" y="288131"/>
            <a:ext cx="561194" cy="197644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51613510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1228">
          <p15:clr>
            <a:srgbClr val="FBAE40"/>
          </p15:clr>
        </p15:guide>
        <p15:guide id="4" orient="horz" pos="4043">
          <p15:clr>
            <a:srgbClr val="FBAE40"/>
          </p15:clr>
        </p15:guide>
      </p15:sldGuideLst>
    </p:ext>
  </p:extLst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</p:spTree>
    <p:extLst>
      <p:ext uri="{BB962C8B-B14F-4D97-AF65-F5344CB8AC3E}">
        <p14:creationId xmlns:p14="http://schemas.microsoft.com/office/powerpoint/2010/main" val="368977209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1228">
          <p15:clr>
            <a:srgbClr val="FBAE40"/>
          </p15:clr>
        </p15:guide>
        <p15:guide id="5" pos="7336">
          <p15:clr>
            <a:srgbClr val="FBAE40"/>
          </p15:clr>
        </p15:guide>
        <p15:guide id="6" pos="345">
          <p15:clr>
            <a:srgbClr val="FBAE40"/>
          </p15:clr>
        </p15:guide>
      </p15:sldGuideLst>
    </p:ext>
  </p:extLst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BE6C4-0C31-4575-9A59-D685A98A87F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 noProof="0"/>
              <a:t>Mastertextformat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 noProof="0"/>
          </a:p>
        </p:txBody>
      </p:sp>
    </p:spTree>
    <p:extLst>
      <p:ext uri="{BB962C8B-B14F-4D97-AF65-F5344CB8AC3E}">
        <p14:creationId xmlns:p14="http://schemas.microsoft.com/office/powerpoint/2010/main" val="406448200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043">
          <p15:clr>
            <a:srgbClr val="FBAE40"/>
          </p15:clr>
        </p15:guide>
        <p15:guide id="2" orient="horz" pos="1228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  <p15:guide id="6" pos="345">
          <p15:clr>
            <a:srgbClr val="FBAE40"/>
          </p15:clr>
        </p15:guide>
      </p15:sldGuideLst>
    </p:ext>
  </p:extLst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5A4905AD-A233-4987-BCB0-879019B59386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72063" y="1949450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4088-738D-4F0C-8C90-184A5F788505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1F11053E-81B7-4186-9FFA-9CB036BA383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491345" y="1949738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5900" indent="-2159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3B4E90F-33B6-4714-8C8A-C32FF307265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004163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41484952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80">
          <p15:clr>
            <a:srgbClr val="FBAE40"/>
          </p15:clr>
        </p15:guide>
        <p15:guide id="2" pos="3664">
          <p15:clr>
            <a:srgbClr val="FBAE40"/>
          </p15:clr>
        </p15:guide>
        <p15:guide id="4" pos="932">
          <p15:clr>
            <a:srgbClr val="FBAE40"/>
          </p15:clr>
        </p15:guide>
        <p15:guide id="5" orient="horz" pos="1228">
          <p15:clr>
            <a:srgbClr val="FBAE40"/>
          </p15:clr>
        </p15:guide>
        <p15:guide id="6" orient="horz" pos="4043">
          <p15:clr>
            <a:srgbClr val="FBAE40"/>
          </p15:clr>
        </p15:guide>
        <p15:guide id="7" pos="7336">
          <p15:clr>
            <a:srgbClr val="FBAE40"/>
          </p15:clr>
        </p15:guide>
        <p15:guide id="8" pos="6616">
          <p15:clr>
            <a:srgbClr val="FBAE40"/>
          </p15:clr>
        </p15:guide>
      </p15:sldGuideLst>
    </p:ext>
  </p:extLst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5A4905AD-A233-4987-BCB0-879019B59386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72063" y="1949450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4088-738D-4F0C-8C90-184A5F788505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1F11053E-81B7-4186-9FFA-9CB036BA383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491345" y="1949738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5900" indent="-2159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7D985BB-18B6-4513-922A-3940D912785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015412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52372186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80">
          <p15:clr>
            <a:srgbClr val="FBAE40"/>
          </p15:clr>
        </p15:guide>
        <p15:guide id="2" pos="3664">
          <p15:clr>
            <a:srgbClr val="FBAE40"/>
          </p15:clr>
        </p15:guide>
        <p15:guide id="3" pos="6616">
          <p15:clr>
            <a:srgbClr val="FBAE40"/>
          </p15:clr>
        </p15:guide>
        <p15:guide id="4" pos="932">
          <p15:clr>
            <a:srgbClr val="FBAE40"/>
          </p15:clr>
        </p15:guide>
        <p15:guide id="5" orient="horz" pos="1228">
          <p15:clr>
            <a:srgbClr val="FBAE40"/>
          </p15:clr>
        </p15:guide>
        <p15:guide id="6" orient="horz" pos="4043">
          <p15:clr>
            <a:srgbClr val="FBAE40"/>
          </p15:clr>
        </p15:guide>
        <p15:guide id="7" pos="7336">
          <p15:clr>
            <a:srgbClr val="FBAE40"/>
          </p15:clr>
        </p15:guide>
        <p15:guide id="8" pos="3210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oleObject" Target="../embeddings/oleObject1.bin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ags" Target="../tags/tag1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emf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8.xml"/><Relationship Id="rId18" Type="http://schemas.openxmlformats.org/officeDocument/2006/relationships/slideLayout" Target="../slideLayouts/slideLayout33.xml"/><Relationship Id="rId26" Type="http://schemas.openxmlformats.org/officeDocument/2006/relationships/slideLayout" Target="../slideLayouts/slideLayout41.xml"/><Relationship Id="rId3" Type="http://schemas.openxmlformats.org/officeDocument/2006/relationships/slideLayout" Target="../slideLayouts/slideLayout18.xml"/><Relationship Id="rId21" Type="http://schemas.openxmlformats.org/officeDocument/2006/relationships/slideLayout" Target="../slideLayouts/slideLayout36.xml"/><Relationship Id="rId34" Type="http://schemas.openxmlformats.org/officeDocument/2006/relationships/slideLayout" Target="../slideLayouts/slideLayout49.xml"/><Relationship Id="rId7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7.xml"/><Relationship Id="rId17" Type="http://schemas.openxmlformats.org/officeDocument/2006/relationships/slideLayout" Target="../slideLayouts/slideLayout32.xml"/><Relationship Id="rId25" Type="http://schemas.openxmlformats.org/officeDocument/2006/relationships/slideLayout" Target="../slideLayouts/slideLayout40.xml"/><Relationship Id="rId33" Type="http://schemas.openxmlformats.org/officeDocument/2006/relationships/slideLayout" Target="../slideLayouts/slideLayout48.xml"/><Relationship Id="rId38" Type="http://schemas.openxmlformats.org/officeDocument/2006/relationships/image" Target="../media/image10.emf"/><Relationship Id="rId2" Type="http://schemas.openxmlformats.org/officeDocument/2006/relationships/slideLayout" Target="../slideLayouts/slideLayout17.xml"/><Relationship Id="rId16" Type="http://schemas.openxmlformats.org/officeDocument/2006/relationships/slideLayout" Target="../slideLayouts/slideLayout31.xml"/><Relationship Id="rId20" Type="http://schemas.openxmlformats.org/officeDocument/2006/relationships/slideLayout" Target="../slideLayouts/slideLayout35.xml"/><Relationship Id="rId29" Type="http://schemas.openxmlformats.org/officeDocument/2006/relationships/slideLayout" Target="../slideLayouts/slideLayout44.xml"/><Relationship Id="rId1" Type="http://schemas.openxmlformats.org/officeDocument/2006/relationships/slideLayout" Target="../slideLayouts/slideLayout16.xml"/><Relationship Id="rId6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6.xml"/><Relationship Id="rId24" Type="http://schemas.openxmlformats.org/officeDocument/2006/relationships/slideLayout" Target="../slideLayouts/slideLayout39.xml"/><Relationship Id="rId32" Type="http://schemas.openxmlformats.org/officeDocument/2006/relationships/slideLayout" Target="../slideLayouts/slideLayout47.xml"/><Relationship Id="rId37" Type="http://schemas.openxmlformats.org/officeDocument/2006/relationships/image" Target="../media/image9.emf"/><Relationship Id="rId5" Type="http://schemas.openxmlformats.org/officeDocument/2006/relationships/slideLayout" Target="../slideLayouts/slideLayout20.xml"/><Relationship Id="rId15" Type="http://schemas.openxmlformats.org/officeDocument/2006/relationships/slideLayout" Target="../slideLayouts/slideLayout30.xml"/><Relationship Id="rId23" Type="http://schemas.openxmlformats.org/officeDocument/2006/relationships/slideLayout" Target="../slideLayouts/slideLayout38.xml"/><Relationship Id="rId28" Type="http://schemas.openxmlformats.org/officeDocument/2006/relationships/slideLayout" Target="../slideLayouts/slideLayout43.xml"/><Relationship Id="rId36" Type="http://schemas.openxmlformats.org/officeDocument/2006/relationships/theme" Target="../theme/theme2.xml"/><Relationship Id="rId10" Type="http://schemas.openxmlformats.org/officeDocument/2006/relationships/slideLayout" Target="../slideLayouts/slideLayout25.xml"/><Relationship Id="rId19" Type="http://schemas.openxmlformats.org/officeDocument/2006/relationships/slideLayout" Target="../slideLayouts/slideLayout34.xml"/><Relationship Id="rId31" Type="http://schemas.openxmlformats.org/officeDocument/2006/relationships/slideLayout" Target="../slideLayouts/slideLayout46.xml"/><Relationship Id="rId4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4.xml"/><Relationship Id="rId14" Type="http://schemas.openxmlformats.org/officeDocument/2006/relationships/slideLayout" Target="../slideLayouts/slideLayout29.xml"/><Relationship Id="rId22" Type="http://schemas.openxmlformats.org/officeDocument/2006/relationships/slideLayout" Target="../slideLayouts/slideLayout37.xml"/><Relationship Id="rId27" Type="http://schemas.openxmlformats.org/officeDocument/2006/relationships/slideLayout" Target="../slideLayouts/slideLayout42.xml"/><Relationship Id="rId30" Type="http://schemas.openxmlformats.org/officeDocument/2006/relationships/slideLayout" Target="../slideLayouts/slideLayout45.xml"/><Relationship Id="rId35" Type="http://schemas.openxmlformats.org/officeDocument/2006/relationships/slideLayout" Target="../slideLayouts/slideLayout5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8.xml"/><Relationship Id="rId13" Type="http://schemas.openxmlformats.org/officeDocument/2006/relationships/slideLayout" Target="../slideLayouts/slideLayout63.xml"/><Relationship Id="rId18" Type="http://schemas.openxmlformats.org/officeDocument/2006/relationships/slideLayout" Target="../slideLayouts/slideLayout68.xml"/><Relationship Id="rId26" Type="http://schemas.openxmlformats.org/officeDocument/2006/relationships/slideLayout" Target="../slideLayouts/slideLayout76.xml"/><Relationship Id="rId39" Type="http://schemas.openxmlformats.org/officeDocument/2006/relationships/image" Target="../media/image10.emf"/><Relationship Id="rId3" Type="http://schemas.openxmlformats.org/officeDocument/2006/relationships/slideLayout" Target="../slideLayouts/slideLayout53.xml"/><Relationship Id="rId21" Type="http://schemas.openxmlformats.org/officeDocument/2006/relationships/slideLayout" Target="../slideLayouts/slideLayout71.xml"/><Relationship Id="rId34" Type="http://schemas.openxmlformats.org/officeDocument/2006/relationships/slideLayout" Target="../slideLayouts/slideLayout84.xml"/><Relationship Id="rId7" Type="http://schemas.openxmlformats.org/officeDocument/2006/relationships/slideLayout" Target="../slideLayouts/slideLayout57.xml"/><Relationship Id="rId12" Type="http://schemas.openxmlformats.org/officeDocument/2006/relationships/slideLayout" Target="../slideLayouts/slideLayout62.xml"/><Relationship Id="rId17" Type="http://schemas.openxmlformats.org/officeDocument/2006/relationships/slideLayout" Target="../slideLayouts/slideLayout67.xml"/><Relationship Id="rId25" Type="http://schemas.openxmlformats.org/officeDocument/2006/relationships/slideLayout" Target="../slideLayouts/slideLayout75.xml"/><Relationship Id="rId33" Type="http://schemas.openxmlformats.org/officeDocument/2006/relationships/slideLayout" Target="../slideLayouts/slideLayout83.xml"/><Relationship Id="rId38" Type="http://schemas.openxmlformats.org/officeDocument/2006/relationships/image" Target="../media/image9.emf"/><Relationship Id="rId2" Type="http://schemas.openxmlformats.org/officeDocument/2006/relationships/slideLayout" Target="../slideLayouts/slideLayout52.xml"/><Relationship Id="rId16" Type="http://schemas.openxmlformats.org/officeDocument/2006/relationships/slideLayout" Target="../slideLayouts/slideLayout66.xml"/><Relationship Id="rId20" Type="http://schemas.openxmlformats.org/officeDocument/2006/relationships/slideLayout" Target="../slideLayouts/slideLayout70.xml"/><Relationship Id="rId29" Type="http://schemas.openxmlformats.org/officeDocument/2006/relationships/slideLayout" Target="../slideLayouts/slideLayout79.xml"/><Relationship Id="rId1" Type="http://schemas.openxmlformats.org/officeDocument/2006/relationships/slideLayout" Target="../slideLayouts/slideLayout51.xml"/><Relationship Id="rId6" Type="http://schemas.openxmlformats.org/officeDocument/2006/relationships/slideLayout" Target="../slideLayouts/slideLayout56.xml"/><Relationship Id="rId11" Type="http://schemas.openxmlformats.org/officeDocument/2006/relationships/slideLayout" Target="../slideLayouts/slideLayout61.xml"/><Relationship Id="rId24" Type="http://schemas.openxmlformats.org/officeDocument/2006/relationships/slideLayout" Target="../slideLayouts/slideLayout74.xml"/><Relationship Id="rId32" Type="http://schemas.openxmlformats.org/officeDocument/2006/relationships/slideLayout" Target="../slideLayouts/slideLayout82.xml"/><Relationship Id="rId37" Type="http://schemas.openxmlformats.org/officeDocument/2006/relationships/theme" Target="../theme/theme3.xml"/><Relationship Id="rId5" Type="http://schemas.openxmlformats.org/officeDocument/2006/relationships/slideLayout" Target="../slideLayouts/slideLayout55.xml"/><Relationship Id="rId15" Type="http://schemas.openxmlformats.org/officeDocument/2006/relationships/slideLayout" Target="../slideLayouts/slideLayout65.xml"/><Relationship Id="rId23" Type="http://schemas.openxmlformats.org/officeDocument/2006/relationships/slideLayout" Target="../slideLayouts/slideLayout73.xml"/><Relationship Id="rId28" Type="http://schemas.openxmlformats.org/officeDocument/2006/relationships/slideLayout" Target="../slideLayouts/slideLayout78.xml"/><Relationship Id="rId36" Type="http://schemas.openxmlformats.org/officeDocument/2006/relationships/slideLayout" Target="../slideLayouts/slideLayout86.xml"/><Relationship Id="rId10" Type="http://schemas.openxmlformats.org/officeDocument/2006/relationships/slideLayout" Target="../slideLayouts/slideLayout60.xml"/><Relationship Id="rId19" Type="http://schemas.openxmlformats.org/officeDocument/2006/relationships/slideLayout" Target="../slideLayouts/slideLayout69.xml"/><Relationship Id="rId31" Type="http://schemas.openxmlformats.org/officeDocument/2006/relationships/slideLayout" Target="../slideLayouts/slideLayout81.xml"/><Relationship Id="rId4" Type="http://schemas.openxmlformats.org/officeDocument/2006/relationships/slideLayout" Target="../slideLayouts/slideLayout54.xml"/><Relationship Id="rId9" Type="http://schemas.openxmlformats.org/officeDocument/2006/relationships/slideLayout" Target="../slideLayouts/slideLayout59.xml"/><Relationship Id="rId14" Type="http://schemas.openxmlformats.org/officeDocument/2006/relationships/slideLayout" Target="../slideLayouts/slideLayout64.xml"/><Relationship Id="rId22" Type="http://schemas.openxmlformats.org/officeDocument/2006/relationships/slideLayout" Target="../slideLayouts/slideLayout72.xml"/><Relationship Id="rId27" Type="http://schemas.openxmlformats.org/officeDocument/2006/relationships/slideLayout" Target="../slideLayouts/slideLayout77.xml"/><Relationship Id="rId30" Type="http://schemas.openxmlformats.org/officeDocument/2006/relationships/slideLayout" Target="../slideLayouts/slideLayout80.xml"/><Relationship Id="rId35" Type="http://schemas.openxmlformats.org/officeDocument/2006/relationships/slideLayout" Target="../slideLayouts/slideLayout85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4.xml"/><Relationship Id="rId13" Type="http://schemas.openxmlformats.org/officeDocument/2006/relationships/slideLayout" Target="../slideLayouts/slideLayout99.xml"/><Relationship Id="rId18" Type="http://schemas.openxmlformats.org/officeDocument/2006/relationships/slideLayout" Target="../slideLayouts/slideLayout104.xml"/><Relationship Id="rId26" Type="http://schemas.openxmlformats.org/officeDocument/2006/relationships/slideLayout" Target="../slideLayouts/slideLayout112.xml"/><Relationship Id="rId39" Type="http://schemas.openxmlformats.org/officeDocument/2006/relationships/theme" Target="../theme/theme4.xml"/><Relationship Id="rId3" Type="http://schemas.openxmlformats.org/officeDocument/2006/relationships/slideLayout" Target="../slideLayouts/slideLayout89.xml"/><Relationship Id="rId21" Type="http://schemas.openxmlformats.org/officeDocument/2006/relationships/slideLayout" Target="../slideLayouts/slideLayout107.xml"/><Relationship Id="rId34" Type="http://schemas.openxmlformats.org/officeDocument/2006/relationships/slideLayout" Target="../slideLayouts/slideLayout120.xml"/><Relationship Id="rId7" Type="http://schemas.openxmlformats.org/officeDocument/2006/relationships/slideLayout" Target="../slideLayouts/slideLayout93.xml"/><Relationship Id="rId12" Type="http://schemas.openxmlformats.org/officeDocument/2006/relationships/slideLayout" Target="../slideLayouts/slideLayout98.xml"/><Relationship Id="rId17" Type="http://schemas.openxmlformats.org/officeDocument/2006/relationships/slideLayout" Target="../slideLayouts/slideLayout103.xml"/><Relationship Id="rId25" Type="http://schemas.openxmlformats.org/officeDocument/2006/relationships/slideLayout" Target="../slideLayouts/slideLayout111.xml"/><Relationship Id="rId33" Type="http://schemas.openxmlformats.org/officeDocument/2006/relationships/slideLayout" Target="../slideLayouts/slideLayout119.xml"/><Relationship Id="rId38" Type="http://schemas.openxmlformats.org/officeDocument/2006/relationships/slideLayout" Target="../slideLayouts/slideLayout124.xml"/><Relationship Id="rId2" Type="http://schemas.openxmlformats.org/officeDocument/2006/relationships/slideLayout" Target="../slideLayouts/slideLayout88.xml"/><Relationship Id="rId16" Type="http://schemas.openxmlformats.org/officeDocument/2006/relationships/slideLayout" Target="../slideLayouts/slideLayout102.xml"/><Relationship Id="rId20" Type="http://schemas.openxmlformats.org/officeDocument/2006/relationships/slideLayout" Target="../slideLayouts/slideLayout106.xml"/><Relationship Id="rId29" Type="http://schemas.openxmlformats.org/officeDocument/2006/relationships/slideLayout" Target="../slideLayouts/slideLayout115.xml"/><Relationship Id="rId41" Type="http://schemas.openxmlformats.org/officeDocument/2006/relationships/image" Target="../media/image10.emf"/><Relationship Id="rId1" Type="http://schemas.openxmlformats.org/officeDocument/2006/relationships/slideLayout" Target="../slideLayouts/slideLayout87.xml"/><Relationship Id="rId6" Type="http://schemas.openxmlformats.org/officeDocument/2006/relationships/slideLayout" Target="../slideLayouts/slideLayout92.xml"/><Relationship Id="rId11" Type="http://schemas.openxmlformats.org/officeDocument/2006/relationships/slideLayout" Target="../slideLayouts/slideLayout97.xml"/><Relationship Id="rId24" Type="http://schemas.openxmlformats.org/officeDocument/2006/relationships/slideLayout" Target="../slideLayouts/slideLayout110.xml"/><Relationship Id="rId32" Type="http://schemas.openxmlformats.org/officeDocument/2006/relationships/slideLayout" Target="../slideLayouts/slideLayout118.xml"/><Relationship Id="rId37" Type="http://schemas.openxmlformats.org/officeDocument/2006/relationships/slideLayout" Target="../slideLayouts/slideLayout123.xml"/><Relationship Id="rId40" Type="http://schemas.openxmlformats.org/officeDocument/2006/relationships/image" Target="../media/image9.emf"/><Relationship Id="rId5" Type="http://schemas.openxmlformats.org/officeDocument/2006/relationships/slideLayout" Target="../slideLayouts/slideLayout91.xml"/><Relationship Id="rId15" Type="http://schemas.openxmlformats.org/officeDocument/2006/relationships/slideLayout" Target="../slideLayouts/slideLayout101.xml"/><Relationship Id="rId23" Type="http://schemas.openxmlformats.org/officeDocument/2006/relationships/slideLayout" Target="../slideLayouts/slideLayout109.xml"/><Relationship Id="rId28" Type="http://schemas.openxmlformats.org/officeDocument/2006/relationships/slideLayout" Target="../slideLayouts/slideLayout114.xml"/><Relationship Id="rId36" Type="http://schemas.openxmlformats.org/officeDocument/2006/relationships/slideLayout" Target="../slideLayouts/slideLayout122.xml"/><Relationship Id="rId10" Type="http://schemas.openxmlformats.org/officeDocument/2006/relationships/slideLayout" Target="../slideLayouts/slideLayout96.xml"/><Relationship Id="rId19" Type="http://schemas.openxmlformats.org/officeDocument/2006/relationships/slideLayout" Target="../slideLayouts/slideLayout105.xml"/><Relationship Id="rId31" Type="http://schemas.openxmlformats.org/officeDocument/2006/relationships/slideLayout" Target="../slideLayouts/slideLayout117.xml"/><Relationship Id="rId4" Type="http://schemas.openxmlformats.org/officeDocument/2006/relationships/slideLayout" Target="../slideLayouts/slideLayout90.xml"/><Relationship Id="rId9" Type="http://schemas.openxmlformats.org/officeDocument/2006/relationships/slideLayout" Target="../slideLayouts/slideLayout95.xml"/><Relationship Id="rId14" Type="http://schemas.openxmlformats.org/officeDocument/2006/relationships/slideLayout" Target="../slideLayouts/slideLayout100.xml"/><Relationship Id="rId22" Type="http://schemas.openxmlformats.org/officeDocument/2006/relationships/slideLayout" Target="../slideLayouts/slideLayout108.xml"/><Relationship Id="rId27" Type="http://schemas.openxmlformats.org/officeDocument/2006/relationships/slideLayout" Target="../slideLayouts/slideLayout113.xml"/><Relationship Id="rId30" Type="http://schemas.openxmlformats.org/officeDocument/2006/relationships/slideLayout" Target="../slideLayouts/slideLayout116.xml"/><Relationship Id="rId35" Type="http://schemas.openxmlformats.org/officeDocument/2006/relationships/slideLayout" Target="../slideLayouts/slideLayout1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kt 1" hidden="1">
            <a:extLst>
              <a:ext uri="{FF2B5EF4-FFF2-40B4-BE49-F238E27FC236}">
                <a16:creationId xmlns:a16="http://schemas.microsoft.com/office/drawing/2014/main" id="{8F61328A-DD5A-4376-9C6D-FC96B364189B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7"/>
            </p:custDataLst>
            <p:extLst>
              <p:ext uri="{D42A27DB-BD31-4B8C-83A1-F6EECF244321}">
                <p14:modId xmlns:p14="http://schemas.microsoft.com/office/powerpoint/2010/main" val="725844472"/>
              </p:ext>
            </p:extLst>
          </p:nvPr>
        </p:nvGraphicFramePr>
        <p:xfrm>
          <a:off x="2118" y="2118"/>
          <a:ext cx="2117" cy="211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18" imgW="416" imgH="416" progId="TCLayout.ActiveDocument.1">
                  <p:embed/>
                </p:oleObj>
              </mc:Choice>
              <mc:Fallback>
                <p:oleObj name="think-cell Folie" r:id="rId18" imgW="416" imgH="416" progId="TCLayout.ActiveDocument.1">
                  <p:embed/>
                  <p:pic>
                    <p:nvPicPr>
                      <p:cNvPr id="2" name="Objekt 1" hidden="1">
                        <a:extLst>
                          <a:ext uri="{FF2B5EF4-FFF2-40B4-BE49-F238E27FC236}">
                            <a16:creationId xmlns:a16="http://schemas.microsoft.com/office/drawing/2014/main" id="{8F61328A-DD5A-4376-9C6D-FC96B364189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2118" y="2118"/>
                        <a:ext cx="2117" cy="211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20000" y="6595200"/>
            <a:ext cx="10689600" cy="262800"/>
          </a:xfrm>
          <a:prstGeom prst="rect">
            <a:avLst/>
          </a:prstGeom>
        </p:spPr>
        <p:txBody>
          <a:bodyPr vert="horz" wrap="square" lIns="0" tIns="46800" rIns="0" bIns="46800" rtlCol="0" anchor="t" anchorCtr="0">
            <a:noAutofit/>
          </a:bodyPr>
          <a:lstStyle>
            <a:lvl1pPr algn="r">
              <a:defRPr sz="800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de-CH"/>
              <a:t>stat@sbb.ch 18.11.2020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443200" y="6595200"/>
            <a:ext cx="316800" cy="262800"/>
          </a:xfrm>
          <a:prstGeom prst="rect">
            <a:avLst/>
          </a:prstGeom>
        </p:spPr>
        <p:txBody>
          <a:bodyPr vert="horz" wrap="square" lIns="0" tIns="46800" rIns="0" bIns="46800" rtlCol="0" anchor="t" anchorCtr="0">
            <a:noAutofit/>
          </a:bodyPr>
          <a:lstStyle>
            <a:lvl1pPr algn="r">
              <a:defRPr sz="800" b="1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3" name="Titelplatzhalter 2"/>
          <p:cNvSpPr>
            <a:spLocks noGrp="1"/>
          </p:cNvSpPr>
          <p:nvPr>
            <p:ph type="title"/>
          </p:nvPr>
        </p:nvSpPr>
        <p:spPr>
          <a:xfrm>
            <a:off x="720000" y="835200"/>
            <a:ext cx="11040200" cy="494400"/>
          </a:xfrm>
          <a:prstGeom prst="rect">
            <a:avLst/>
          </a:prstGeom>
        </p:spPr>
        <p:txBody>
          <a:bodyPr vert="horz" wrap="none" lIns="0" tIns="0" rIns="0" bIns="0" rtlCol="0" anchor="b" anchorCtr="0">
            <a:noAutofit/>
          </a:bodyPr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4" name="Textplatzhalter 3"/>
          <p:cNvSpPr>
            <a:spLocks noGrp="1"/>
          </p:cNvSpPr>
          <p:nvPr>
            <p:ph type="body" idx="1"/>
          </p:nvPr>
        </p:nvSpPr>
        <p:spPr>
          <a:xfrm>
            <a:off x="720000" y="1512000"/>
            <a:ext cx="11040000" cy="50784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3077586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</p:sldLayoutIdLst>
  <p:hf sldNum="0" hdr="0" dt="0"/>
  <p:txStyles>
    <p:titleStyle>
      <a:lvl1pPr algn="l" defTabSz="1088406" rtl="0" eaLnBrk="1" latinLnBrk="0" hangingPunct="1">
        <a:spcBef>
          <a:spcPct val="0"/>
        </a:spcBef>
        <a:buNone/>
        <a:defRPr sz="32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83990" indent="-383990" algn="l" defTabSz="1088406" rtl="0" eaLnBrk="1" latinLnBrk="0" hangingPunct="1">
        <a:lnSpc>
          <a:spcPct val="100000"/>
        </a:lnSpc>
        <a:spcBef>
          <a:spcPts val="800"/>
        </a:spcBef>
        <a:buClr>
          <a:srgbClr val="FF0000"/>
        </a:buClr>
        <a:buSzPct val="80000"/>
        <a:buFont typeface="Wingdings 3" pitchFamily="18" charset="2"/>
        <a:buChar char=""/>
        <a:defRPr lang="de-DE" sz="2667" kern="1200" noProof="0" dirty="0" smtClean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23882" indent="-370408" algn="l" defTabSz="1088406" rtl="0" eaLnBrk="1" latinLnBrk="0" hangingPunct="1">
        <a:lnSpc>
          <a:spcPct val="100000"/>
        </a:lnSpc>
        <a:spcBef>
          <a:spcPts val="800"/>
        </a:spcBef>
        <a:buClr>
          <a:srgbClr val="000000"/>
        </a:buClr>
        <a:buSzPct val="80000"/>
        <a:buFont typeface="Arial" pitchFamily="34" charset="0"/>
        <a:buChar char="•"/>
        <a:defRPr lang="de-DE" sz="2667" kern="1200" noProof="0" dirty="0" smtClean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077357" indent="-353475" algn="l" defTabSz="1088406" rtl="0" eaLnBrk="1" latinLnBrk="0" hangingPunct="1">
        <a:lnSpc>
          <a:spcPct val="100000"/>
        </a:lnSpc>
        <a:spcBef>
          <a:spcPts val="800"/>
        </a:spcBef>
        <a:buClr>
          <a:schemeClr val="tx1"/>
        </a:buClr>
        <a:buSzPct val="90000"/>
        <a:buFont typeface="Symbol" pitchFamily="18" charset="2"/>
        <a:buChar char="-"/>
        <a:defRPr lang="de-DE" sz="2667" kern="1200" noProof="0" dirty="0" smtClean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430831" indent="-353475" algn="l" defTabSz="1088406" rtl="0" eaLnBrk="1" latinLnBrk="0" hangingPunct="1">
        <a:lnSpc>
          <a:spcPct val="100000"/>
        </a:lnSpc>
        <a:spcBef>
          <a:spcPts val="800"/>
        </a:spcBef>
        <a:buClr>
          <a:srgbClr val="2D327D"/>
        </a:buClr>
        <a:buSzPct val="90000"/>
        <a:buFont typeface="Symbol" panose="05050102010706020507" pitchFamily="18" charset="2"/>
        <a:buChar char="-"/>
        <a:defRPr lang="de-DE" sz="2667" kern="1200" noProof="0" dirty="0" smtClean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1786422" indent="-355591" algn="l" defTabSz="1088406" rtl="0" eaLnBrk="1" latinLnBrk="0" hangingPunct="1">
        <a:lnSpc>
          <a:spcPct val="100000"/>
        </a:lnSpc>
        <a:spcBef>
          <a:spcPts val="800"/>
        </a:spcBef>
        <a:buClr>
          <a:srgbClr val="2D327D"/>
        </a:buClr>
        <a:buSzPct val="90000"/>
        <a:buFont typeface="Symbol" panose="05050102010706020507" pitchFamily="18" charset="2"/>
        <a:buChar char="-"/>
        <a:defRPr lang="de-CH" sz="2667" kern="1200" noProof="0" dirty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993113" indent="-272101" algn="l" defTabSz="108840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537317" indent="-272101" algn="l" defTabSz="108840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081519" indent="-272101" algn="l" defTabSz="108840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625720" indent="-272101" algn="l" defTabSz="108840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1pPr>
      <a:lvl2pPr marL="544202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2pPr>
      <a:lvl3pPr marL="1088406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3pPr>
      <a:lvl4pPr marL="1632609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4pPr>
      <a:lvl5pPr marL="2176810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5pPr>
      <a:lvl6pPr marL="2721011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6pPr>
      <a:lvl7pPr marL="3265214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7pPr>
      <a:lvl8pPr marL="3809417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8pPr>
      <a:lvl9pPr marL="4353619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1487488" y="493295"/>
            <a:ext cx="9220200" cy="848226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r>
              <a:rPr lang="de-CH"/>
              <a:t>Titel hinzufügen.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1487488" y="1949116"/>
            <a:ext cx="9220200" cy="446821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  <a:p>
            <a:pPr lvl="6"/>
            <a:r>
              <a:rPr lang="de-CH" noProof="0"/>
              <a:t>Siebte Ebene</a:t>
            </a:r>
          </a:p>
          <a:p>
            <a:pPr lvl="7"/>
            <a:r>
              <a:rPr lang="de-CH" sz="2800" noProof="0"/>
              <a:t>Achte Ebene</a:t>
            </a:r>
          </a:p>
          <a:p>
            <a:pPr lvl="8"/>
            <a:r>
              <a:rPr lang="de-CH" noProof="0"/>
              <a:t>Neunte Ebene</a:t>
            </a:r>
          </a:p>
          <a:p>
            <a:pPr lvl="7"/>
            <a:endParaRPr lang="de-CH" noProof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550862" y="6484293"/>
            <a:ext cx="828614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spc="10" baseline="0">
                <a:solidFill>
                  <a:schemeClr val="tx2"/>
                </a:solidFill>
              </a:defRPr>
            </a:lvl1pPr>
          </a:lstStyle>
          <a:p>
            <a:fld id="{80211CA0-77D7-4CC2-8F9F-61D424A519D7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1489460" y="6484293"/>
            <a:ext cx="9218228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spc="10" baseline="0">
                <a:solidFill>
                  <a:schemeClr val="tx2"/>
                </a:solidFill>
              </a:defRPr>
            </a:lvl1pPr>
          </a:lstStyle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10895839" y="6484293"/>
            <a:ext cx="745299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r">
              <a:defRPr sz="800" spc="10" baseline="0">
                <a:solidFill>
                  <a:schemeClr val="tx2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pic>
        <p:nvPicPr>
          <p:cNvPr id="13" name="Grafik 12">
            <a:extLst>
              <a:ext uri="{FF2B5EF4-FFF2-40B4-BE49-F238E27FC236}">
                <a16:creationId xmlns:a16="http://schemas.microsoft.com/office/drawing/2014/main" id="{B0EBCC42-C47E-42C1-A885-21EC5F328973}"/>
              </a:ext>
            </a:extLst>
          </p:cNvPr>
          <p:cNvPicPr>
            <a:picLocks noChangeAspect="1"/>
          </p:cNvPicPr>
          <p:nvPr userDrawn="1"/>
        </p:nvPicPr>
        <p:blipFill>
          <a:blip r:embed="rId37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087099" y="288303"/>
            <a:ext cx="561183" cy="1974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78216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679" r:id="rId3"/>
    <p:sldLayoutId id="2147483680" r:id="rId4"/>
    <p:sldLayoutId id="2147483681" r:id="rId5"/>
    <p:sldLayoutId id="2147483682" r:id="rId6"/>
    <p:sldLayoutId id="2147483683" r:id="rId7"/>
    <p:sldLayoutId id="2147483684" r:id="rId8"/>
    <p:sldLayoutId id="2147483685" r:id="rId9"/>
    <p:sldLayoutId id="2147483686" r:id="rId10"/>
    <p:sldLayoutId id="2147483687" r:id="rId11"/>
    <p:sldLayoutId id="2147483688" r:id="rId12"/>
    <p:sldLayoutId id="2147483689" r:id="rId13"/>
    <p:sldLayoutId id="2147483690" r:id="rId14"/>
    <p:sldLayoutId id="2147483691" r:id="rId15"/>
    <p:sldLayoutId id="2147483692" r:id="rId16"/>
    <p:sldLayoutId id="2147483693" r:id="rId17"/>
    <p:sldLayoutId id="2147483694" r:id="rId18"/>
    <p:sldLayoutId id="2147483695" r:id="rId19"/>
    <p:sldLayoutId id="2147483696" r:id="rId20"/>
    <p:sldLayoutId id="2147483697" r:id="rId21"/>
    <p:sldLayoutId id="2147483698" r:id="rId22"/>
    <p:sldLayoutId id="2147483699" r:id="rId23"/>
    <p:sldLayoutId id="2147483700" r:id="rId24"/>
    <p:sldLayoutId id="2147483701" r:id="rId25"/>
    <p:sldLayoutId id="2147483702" r:id="rId26"/>
    <p:sldLayoutId id="2147483703" r:id="rId27"/>
    <p:sldLayoutId id="2147483704" r:id="rId28"/>
    <p:sldLayoutId id="2147483705" r:id="rId29"/>
    <p:sldLayoutId id="2147483706" r:id="rId30"/>
    <p:sldLayoutId id="2147483707" r:id="rId31"/>
    <p:sldLayoutId id="2147483708" r:id="rId32"/>
    <p:sldLayoutId id="2147483709" r:id="rId33"/>
    <p:sldLayoutId id="2147483710" r:id="rId34"/>
    <p:sldLayoutId id="2147483711" r:id="rId35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2800" kern="1200" spc="60" baseline="0">
          <a:solidFill>
            <a:schemeClr val="accent3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0"/>
        </a:spcBef>
        <a:buFont typeface="+mj-lt"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1pPr>
      <a:lvl2pPr marL="36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72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3pPr>
      <a:lvl4pPr marL="108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4pPr>
      <a:lvl5pPr marL="144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SzPct val="100000"/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5pPr>
      <a:lvl6pPr marL="360000" indent="-360000" algn="l" defTabSz="914400" rtl="0" eaLnBrk="1" latinLnBrk="0" hangingPunct="1">
        <a:lnSpc>
          <a:spcPct val="90000"/>
        </a:lnSpc>
        <a:spcBef>
          <a:spcPts val="500"/>
        </a:spcBef>
        <a:buFontTx/>
        <a:buBlip>
          <a:blip r:embed="rId38"/>
        </a:buBlip>
        <a:defRPr sz="2800" kern="1200">
          <a:solidFill>
            <a:schemeClr val="tx2"/>
          </a:solidFill>
          <a:latin typeface="+mn-lt"/>
          <a:ea typeface="+mn-ea"/>
          <a:cs typeface="+mn-cs"/>
        </a:defRPr>
      </a:lvl6pPr>
      <a:lvl7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7pPr>
      <a:lvl8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8pPr>
      <a:lvl9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1487488" y="493295"/>
            <a:ext cx="9220200" cy="848226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r>
              <a:rPr lang="de-CH"/>
              <a:t>Titel hinzufügen.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1487488" y="1949116"/>
            <a:ext cx="9220200" cy="446821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  <a:p>
            <a:pPr lvl="6"/>
            <a:r>
              <a:rPr lang="de-CH" noProof="0"/>
              <a:t>Siebte Ebene</a:t>
            </a:r>
          </a:p>
          <a:p>
            <a:pPr lvl="7"/>
            <a:r>
              <a:rPr lang="de-CH" sz="2800" noProof="0"/>
              <a:t>Achte Ebene</a:t>
            </a:r>
          </a:p>
          <a:p>
            <a:pPr lvl="8"/>
            <a:r>
              <a:rPr lang="de-CH" noProof="0"/>
              <a:t>Neunte Ebene</a:t>
            </a:r>
          </a:p>
          <a:p>
            <a:pPr lvl="7"/>
            <a:endParaRPr lang="de-CH" noProof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550862" y="6484293"/>
            <a:ext cx="828614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spc="10" baseline="0">
                <a:solidFill>
                  <a:schemeClr val="tx2"/>
                </a:solidFill>
              </a:defRPr>
            </a:lvl1pPr>
          </a:lstStyle>
          <a:p>
            <a:fld id="{80211CA0-77D7-4CC2-8F9F-61D424A519D7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1489460" y="6484293"/>
            <a:ext cx="9218228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spc="10" baseline="0">
                <a:solidFill>
                  <a:schemeClr val="tx2"/>
                </a:solidFill>
              </a:defRPr>
            </a:lvl1pPr>
          </a:lstStyle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10895839" y="6484293"/>
            <a:ext cx="745299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r">
              <a:defRPr sz="800" spc="10" baseline="0">
                <a:solidFill>
                  <a:schemeClr val="tx2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pic>
        <p:nvPicPr>
          <p:cNvPr id="13" name="Grafik 12">
            <a:extLst>
              <a:ext uri="{FF2B5EF4-FFF2-40B4-BE49-F238E27FC236}">
                <a16:creationId xmlns:a16="http://schemas.microsoft.com/office/drawing/2014/main" id="{B0EBCC42-C47E-42C1-A885-21EC5F328973}"/>
              </a:ext>
            </a:extLst>
          </p:cNvPr>
          <p:cNvPicPr>
            <a:picLocks noChangeAspect="1"/>
          </p:cNvPicPr>
          <p:nvPr userDrawn="1"/>
        </p:nvPicPr>
        <p:blipFill>
          <a:blip r:embed="rId38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087099" y="288303"/>
            <a:ext cx="561183" cy="1974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3661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3" r:id="rId1"/>
    <p:sldLayoutId id="2147483714" r:id="rId2"/>
    <p:sldLayoutId id="2147483715" r:id="rId3"/>
    <p:sldLayoutId id="2147483716" r:id="rId4"/>
    <p:sldLayoutId id="2147483717" r:id="rId5"/>
    <p:sldLayoutId id="2147483718" r:id="rId6"/>
    <p:sldLayoutId id="2147483719" r:id="rId7"/>
    <p:sldLayoutId id="2147483720" r:id="rId8"/>
    <p:sldLayoutId id="2147483721" r:id="rId9"/>
    <p:sldLayoutId id="2147483722" r:id="rId10"/>
    <p:sldLayoutId id="2147483723" r:id="rId11"/>
    <p:sldLayoutId id="2147483724" r:id="rId12"/>
    <p:sldLayoutId id="2147483725" r:id="rId13"/>
    <p:sldLayoutId id="2147483726" r:id="rId14"/>
    <p:sldLayoutId id="2147483727" r:id="rId15"/>
    <p:sldLayoutId id="2147483728" r:id="rId16"/>
    <p:sldLayoutId id="2147483729" r:id="rId17"/>
    <p:sldLayoutId id="2147483730" r:id="rId18"/>
    <p:sldLayoutId id="2147483731" r:id="rId19"/>
    <p:sldLayoutId id="2147483732" r:id="rId20"/>
    <p:sldLayoutId id="2147483733" r:id="rId21"/>
    <p:sldLayoutId id="2147483734" r:id="rId22"/>
    <p:sldLayoutId id="2147483735" r:id="rId23"/>
    <p:sldLayoutId id="2147483736" r:id="rId24"/>
    <p:sldLayoutId id="2147483737" r:id="rId25"/>
    <p:sldLayoutId id="2147483738" r:id="rId26"/>
    <p:sldLayoutId id="2147483739" r:id="rId27"/>
    <p:sldLayoutId id="2147483740" r:id="rId28"/>
    <p:sldLayoutId id="2147483741" r:id="rId29"/>
    <p:sldLayoutId id="2147483742" r:id="rId30"/>
    <p:sldLayoutId id="2147483743" r:id="rId31"/>
    <p:sldLayoutId id="2147483744" r:id="rId32"/>
    <p:sldLayoutId id="2147483745" r:id="rId33"/>
    <p:sldLayoutId id="2147483746" r:id="rId34"/>
    <p:sldLayoutId id="2147483747" r:id="rId35"/>
    <p:sldLayoutId id="2147483750" r:id="rId36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2800" kern="1200" spc="60" baseline="0">
          <a:solidFill>
            <a:schemeClr val="accent3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0"/>
        </a:spcBef>
        <a:buFont typeface="+mj-lt"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1pPr>
      <a:lvl2pPr marL="36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72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3pPr>
      <a:lvl4pPr marL="108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4pPr>
      <a:lvl5pPr marL="144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SzPct val="100000"/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5pPr>
      <a:lvl6pPr marL="360000" indent="-360000" algn="l" defTabSz="914400" rtl="0" eaLnBrk="1" latinLnBrk="0" hangingPunct="1">
        <a:lnSpc>
          <a:spcPct val="90000"/>
        </a:lnSpc>
        <a:spcBef>
          <a:spcPts val="500"/>
        </a:spcBef>
        <a:buFontTx/>
        <a:buBlip>
          <a:blip r:embed="rId39"/>
        </a:buBlip>
        <a:defRPr sz="2800" kern="1200">
          <a:solidFill>
            <a:schemeClr val="tx2"/>
          </a:solidFill>
          <a:latin typeface="+mn-lt"/>
          <a:ea typeface="+mn-ea"/>
          <a:cs typeface="+mn-cs"/>
        </a:defRPr>
      </a:lvl6pPr>
      <a:lvl7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7pPr>
      <a:lvl8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8pPr>
      <a:lvl9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1487488" y="493295"/>
            <a:ext cx="9220200" cy="848226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r>
              <a:rPr lang="de-CH"/>
              <a:t>Titel hinzufügen.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1487488" y="1949116"/>
            <a:ext cx="9220200" cy="446821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  <a:p>
            <a:pPr lvl="6"/>
            <a:r>
              <a:rPr lang="de-CH" noProof="0"/>
              <a:t>Siebte Ebene</a:t>
            </a:r>
          </a:p>
          <a:p>
            <a:pPr lvl="7"/>
            <a:r>
              <a:rPr lang="de-CH" sz="2800" noProof="0"/>
              <a:t>Achte Ebene</a:t>
            </a:r>
          </a:p>
          <a:p>
            <a:pPr lvl="8"/>
            <a:r>
              <a:rPr lang="de-CH" noProof="0"/>
              <a:t>Neunte Ebene</a:t>
            </a:r>
          </a:p>
          <a:p>
            <a:pPr lvl="7"/>
            <a:endParaRPr lang="de-CH" noProof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550862" y="6484293"/>
            <a:ext cx="828614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spc="10" baseline="0">
                <a:solidFill>
                  <a:schemeClr val="tx2"/>
                </a:solidFill>
              </a:defRPr>
            </a:lvl1pPr>
          </a:lstStyle>
          <a:p>
            <a:fld id="{80211CA0-77D7-4CC2-8F9F-61D424A519D7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1489460" y="6484293"/>
            <a:ext cx="9218228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spc="10" baseline="0">
                <a:solidFill>
                  <a:schemeClr val="tx2"/>
                </a:solidFill>
              </a:defRPr>
            </a:lvl1pPr>
          </a:lstStyle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10895839" y="6484293"/>
            <a:ext cx="745299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r">
              <a:defRPr sz="800" spc="10" baseline="0">
                <a:solidFill>
                  <a:schemeClr val="tx2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pic>
        <p:nvPicPr>
          <p:cNvPr id="13" name="Grafik 12">
            <a:extLst>
              <a:ext uri="{FF2B5EF4-FFF2-40B4-BE49-F238E27FC236}">
                <a16:creationId xmlns:a16="http://schemas.microsoft.com/office/drawing/2014/main" id="{B0EBCC42-C47E-42C1-A885-21EC5F328973}"/>
              </a:ext>
            </a:extLst>
          </p:cNvPr>
          <p:cNvPicPr>
            <a:picLocks noChangeAspect="1"/>
          </p:cNvPicPr>
          <p:nvPr userDrawn="1"/>
        </p:nvPicPr>
        <p:blipFill>
          <a:blip r:embed="rId40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087099" y="288303"/>
            <a:ext cx="561183" cy="1974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13948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2" r:id="rId1"/>
    <p:sldLayoutId id="2147483753" r:id="rId2"/>
    <p:sldLayoutId id="2147483754" r:id="rId3"/>
    <p:sldLayoutId id="2147483755" r:id="rId4"/>
    <p:sldLayoutId id="2147483756" r:id="rId5"/>
    <p:sldLayoutId id="2147483757" r:id="rId6"/>
    <p:sldLayoutId id="2147483758" r:id="rId7"/>
    <p:sldLayoutId id="2147483759" r:id="rId8"/>
    <p:sldLayoutId id="2147483760" r:id="rId9"/>
    <p:sldLayoutId id="2147483761" r:id="rId10"/>
    <p:sldLayoutId id="2147483762" r:id="rId11"/>
    <p:sldLayoutId id="2147483763" r:id="rId12"/>
    <p:sldLayoutId id="2147483764" r:id="rId13"/>
    <p:sldLayoutId id="2147483765" r:id="rId14"/>
    <p:sldLayoutId id="2147483766" r:id="rId15"/>
    <p:sldLayoutId id="2147483767" r:id="rId16"/>
    <p:sldLayoutId id="2147483768" r:id="rId17"/>
    <p:sldLayoutId id="2147483769" r:id="rId18"/>
    <p:sldLayoutId id="2147483770" r:id="rId19"/>
    <p:sldLayoutId id="2147483771" r:id="rId20"/>
    <p:sldLayoutId id="2147483772" r:id="rId21"/>
    <p:sldLayoutId id="2147483773" r:id="rId22"/>
    <p:sldLayoutId id="2147483774" r:id="rId23"/>
    <p:sldLayoutId id="2147483775" r:id="rId24"/>
    <p:sldLayoutId id="2147483776" r:id="rId25"/>
    <p:sldLayoutId id="2147483777" r:id="rId26"/>
    <p:sldLayoutId id="2147483778" r:id="rId27"/>
    <p:sldLayoutId id="2147483779" r:id="rId28"/>
    <p:sldLayoutId id="2147483780" r:id="rId29"/>
    <p:sldLayoutId id="2147483781" r:id="rId30"/>
    <p:sldLayoutId id="2147483782" r:id="rId31"/>
    <p:sldLayoutId id="2147483783" r:id="rId32"/>
    <p:sldLayoutId id="2147483784" r:id="rId33"/>
    <p:sldLayoutId id="2147483785" r:id="rId34"/>
    <p:sldLayoutId id="2147483786" r:id="rId35"/>
    <p:sldLayoutId id="2147483787" r:id="rId36"/>
    <p:sldLayoutId id="2147483788" r:id="rId37"/>
    <p:sldLayoutId id="2147483789" r:id="rId38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2800" kern="1200" spc="60" baseline="0">
          <a:solidFill>
            <a:schemeClr val="accent3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0"/>
        </a:spcBef>
        <a:buFont typeface="+mj-lt"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1pPr>
      <a:lvl2pPr marL="36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72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3pPr>
      <a:lvl4pPr marL="108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4pPr>
      <a:lvl5pPr marL="144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SzPct val="100000"/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5pPr>
      <a:lvl6pPr marL="360000" indent="-360000" algn="l" defTabSz="914400" rtl="0" eaLnBrk="1" latinLnBrk="0" hangingPunct="1">
        <a:lnSpc>
          <a:spcPct val="90000"/>
        </a:lnSpc>
        <a:spcBef>
          <a:spcPts val="500"/>
        </a:spcBef>
        <a:buFontTx/>
        <a:buBlip>
          <a:blip r:embed="rId41"/>
        </a:buBlip>
        <a:defRPr sz="2800" kern="1200">
          <a:solidFill>
            <a:schemeClr val="tx2"/>
          </a:solidFill>
          <a:latin typeface="+mn-lt"/>
          <a:ea typeface="+mn-ea"/>
          <a:cs typeface="+mn-cs"/>
        </a:defRPr>
      </a:lvl6pPr>
      <a:lvl7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7pPr>
      <a:lvl8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8pPr>
      <a:lvl9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22.xml"/><Relationship Id="rId7" Type="http://schemas.openxmlformats.org/officeDocument/2006/relationships/chart" Target="../charts/chart1.xml"/><Relationship Id="rId2" Type="http://schemas.openxmlformats.org/officeDocument/2006/relationships/tags" Target="../tags/tag5.xml"/><Relationship Id="rId1" Type="http://schemas.openxmlformats.org/officeDocument/2006/relationships/tags" Target="../tags/tag4.xml"/><Relationship Id="rId6" Type="http://schemas.openxmlformats.org/officeDocument/2006/relationships/image" Target="../media/image16.emf"/><Relationship Id="rId5" Type="http://schemas.openxmlformats.org/officeDocument/2006/relationships/oleObject" Target="../embeddings/oleObject3.bin"/><Relationship Id="rId4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6F6F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kt 3" hidden="1">
            <a:extLst>
              <a:ext uri="{FF2B5EF4-FFF2-40B4-BE49-F238E27FC236}">
                <a16:creationId xmlns:a16="http://schemas.microsoft.com/office/drawing/2014/main" id="{A316274F-10EE-42B8-9812-7995639350A4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25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5" imgW="360" imgH="359" progId="TCLayout.ActiveDocument.1">
                  <p:embed/>
                </p:oleObj>
              </mc:Choice>
              <mc:Fallback>
                <p:oleObj name="think-cell Folie" r:id="rId5" imgW="360" imgH="359" progId="TCLayout.ActiveDocument.1">
                  <p:embed/>
                  <p:pic>
                    <p:nvPicPr>
                      <p:cNvPr id="4" name="Objekt 3" hidden="1">
                        <a:extLst>
                          <a:ext uri="{FF2B5EF4-FFF2-40B4-BE49-F238E27FC236}">
                            <a16:creationId xmlns:a16="http://schemas.microsoft.com/office/drawing/2014/main" id="{A316274F-10EE-42B8-9812-7995639350A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25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Rechteck 4" hidden="1">
            <a:extLst>
              <a:ext uri="{FF2B5EF4-FFF2-40B4-BE49-F238E27FC236}">
                <a16:creationId xmlns:a16="http://schemas.microsoft.com/office/drawing/2014/main" id="{2CD79D1D-00A8-4538-BA52-D1C8BBD8082F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1524000" y="0"/>
            <a:ext cx="158750" cy="15875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t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de-CH" sz="24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graphicFrame>
        <p:nvGraphicFramePr>
          <p:cNvPr id="9" name="Diagramm 8"/>
          <p:cNvGraphicFramePr/>
          <p:nvPr>
            <p:extLst>
              <p:ext uri="{D42A27DB-BD31-4B8C-83A1-F6EECF244321}">
                <p14:modId xmlns:p14="http://schemas.microsoft.com/office/powerpoint/2010/main" val="1260045550"/>
              </p:ext>
            </p:extLst>
          </p:nvPr>
        </p:nvGraphicFramePr>
        <p:xfrm>
          <a:off x="440514" y="1261472"/>
          <a:ext cx="11066242" cy="524611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sp>
        <p:nvSpPr>
          <p:cNvPr id="10" name="Title 1">
            <a:extLst>
              <a:ext uri="{FF2B5EF4-FFF2-40B4-BE49-F238E27FC236}">
                <a16:creationId xmlns:a16="http://schemas.microsoft.com/office/drawing/2014/main" id="{A572A723-7466-42C5-BC49-15C6E380BE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87488" y="493295"/>
            <a:ext cx="9220200" cy="848226"/>
          </a:xfrm>
        </p:spPr>
        <p:txBody>
          <a:bodyPr/>
          <a:lstStyle/>
          <a:p>
            <a:r>
              <a:rPr lang="it-CH" dirty="0"/>
              <a:t>Rifiuti.</a:t>
            </a:r>
            <a:endParaRPr lang="de-CH" dirty="0"/>
          </a:p>
        </p:txBody>
      </p:sp>
      <p:sp>
        <p:nvSpPr>
          <p:cNvPr id="12" name="Footer Placeholder 2">
            <a:extLst>
              <a:ext uri="{FF2B5EF4-FFF2-40B4-BE49-F238E27FC236}">
                <a16:creationId xmlns:a16="http://schemas.microsoft.com/office/drawing/2014/main" id="{1A4657D7-3337-475E-8E67-E8F468A949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976745" y="6111424"/>
            <a:ext cx="1727767" cy="170649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CH" sz="1100" b="0" i="0" u="none" strike="noStrike" kern="0" cap="none" spc="0" normalizeH="0" baseline="0" noProof="0" dirty="0">
                <a:ln>
                  <a:noFill/>
                </a:ln>
                <a:solidFill>
                  <a:srgbClr val="444444"/>
                </a:solidFill>
                <a:effectLst/>
                <a:uLnTx/>
                <a:uFillTx/>
                <a:latin typeface="SBB Light"/>
                <a:ea typeface="+mn-ea"/>
                <a:cs typeface="+mn-cs"/>
              </a:rPr>
              <a:t>reporting.sbb.ch</a:t>
            </a:r>
          </a:p>
        </p:txBody>
      </p:sp>
      <p:sp>
        <p:nvSpPr>
          <p:cNvPr id="2" name="Metadata">
            <a:extLst>
              <a:ext uri="{FF2B5EF4-FFF2-40B4-BE49-F238E27FC236}">
                <a16:creationId xmlns:a16="http://schemas.microsoft.com/office/drawing/2014/main" id="{8E6C3E2A-6A28-B2D6-461C-BC0A81B14BD7}"/>
              </a:ext>
            </a:extLst>
          </p:cNvPr>
          <p:cNvSpPr/>
          <p:nvPr/>
        </p:nvSpPr>
        <p:spPr>
          <a:xfrm>
            <a:off x="12700" y="6540500"/>
            <a:ext cx="3810000" cy="317500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endParaRPr lang="de-CH" sz="8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5680371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i1LGE5CWQXCaS3mOvkoEHA"/>
</p:tagLst>
</file>

<file path=ppt/theme/theme1.xml><?xml version="1.0" encoding="utf-8"?>
<a:theme xmlns:a="http://schemas.openxmlformats.org/drawingml/2006/main" name="1_20170515_PPT-Vorlage_NEU_16-9">
  <a:themeElements>
    <a:clrScheme name="SBB">
      <a:dk1>
        <a:srgbClr val="000000"/>
      </a:dk1>
      <a:lt1>
        <a:srgbClr val="FFFFFF"/>
      </a:lt1>
      <a:dk2>
        <a:srgbClr val="B7B7B7"/>
      </a:dk2>
      <a:lt2>
        <a:srgbClr val="4C4C4C"/>
      </a:lt2>
      <a:accent1>
        <a:srgbClr val="ABADCB"/>
      </a:accent1>
      <a:accent2>
        <a:srgbClr val="6C6FA4"/>
      </a:accent2>
      <a:accent3>
        <a:srgbClr val="2D327D"/>
      </a:accent3>
      <a:accent4>
        <a:srgbClr val="FF9999"/>
      </a:accent4>
      <a:accent5>
        <a:srgbClr val="FF4C4C"/>
      </a:accent5>
      <a:accent6>
        <a:srgbClr val="FF0000"/>
      </a:accent6>
      <a:hlink>
        <a:srgbClr val="2D327D"/>
      </a:hlink>
      <a:folHlink>
        <a:srgbClr val="2D327D"/>
      </a:folHlink>
    </a:clrScheme>
    <a:fontScheme name="SBB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3"/>
        </a:solidFill>
        <a:ln>
          <a:noFill/>
        </a:ln>
      </a:spPr>
      <a:bodyPr wrap="square" lIns="36000" tIns="36000" rIns="36000" bIns="36000" rtlCol="0" anchor="t" anchorCtr="0">
        <a:normAutofit/>
      </a:bodyPr>
      <a:lstStyle>
        <a:defPPr algn="ctr">
          <a:defRPr sz="2400" b="1"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9525">
          <a:solidFill>
            <a:srgbClr val="B7B7B7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/>
      <a:bodyPr/>
      <a:lstStyle>
        <a:defPPr>
          <a:defRPr noProof="0" dirty="0" smtClean="0"/>
        </a:defPPr>
      </a:lstStyle>
    </a:txDef>
  </a:objectDefaults>
  <a:extraClrSchemeLst>
    <a:extraClrScheme>
      <a:clrScheme name="SBB">
        <a:dk1>
          <a:sysClr val="windowText" lastClr="000000"/>
        </a:dk1>
        <a:lt1>
          <a:sysClr val="window" lastClr="FFFFFF"/>
        </a:lt1>
        <a:dk2>
          <a:srgbClr val="B7B7B7"/>
        </a:dk2>
        <a:lt2>
          <a:srgbClr val="4C4C4C"/>
        </a:lt2>
        <a:accent1>
          <a:srgbClr val="ABADCB"/>
        </a:accent1>
        <a:accent2>
          <a:srgbClr val="6C6FA4"/>
        </a:accent2>
        <a:accent3>
          <a:srgbClr val="2D327D"/>
        </a:accent3>
        <a:accent4>
          <a:srgbClr val="FF9999"/>
        </a:accent4>
        <a:accent5>
          <a:srgbClr val="FF4C4C"/>
        </a:accent5>
        <a:accent6>
          <a:srgbClr val="EB0000"/>
        </a:accent6>
        <a:hlink>
          <a:srgbClr val="2D327D"/>
        </a:hlink>
        <a:folHlink>
          <a:srgbClr val="D5D6E5"/>
        </a:folHlink>
      </a:clrScheme>
    </a:extraClrScheme>
  </a:extraClrSchemeLst>
  <a:extLst>
    <a:ext uri="{05A4C25C-085E-4340-85A3-A5531E510DB2}">
      <thm15:themeFamily xmlns:thm15="http://schemas.microsoft.com/office/thememl/2012/main" name="20171027_PPT-Vorlage_NEU_16-9_DE.potx" id="{0F39B86A-6FEA-4482-98DD-A0AF78DA8361}" vid="{2F05930E-573E-4379-8421-B361C9D363BB}"/>
    </a:ext>
  </a:extLst>
</a:theme>
</file>

<file path=ppt/theme/theme2.xml><?xml version="1.0" encoding="utf-8"?>
<a:theme xmlns:a="http://schemas.openxmlformats.org/drawingml/2006/main" name="Benutzerdefiniertes Design">
  <a:themeElements>
    <a:clrScheme name="SBB">
      <a:dk1>
        <a:sysClr val="windowText" lastClr="000000"/>
      </a:dk1>
      <a:lt1>
        <a:sysClr val="window" lastClr="FFFFFF"/>
      </a:lt1>
      <a:dk2>
        <a:srgbClr val="444444"/>
      </a:dk2>
      <a:lt2>
        <a:srgbClr val="E5E5E5"/>
      </a:lt2>
      <a:accent1>
        <a:srgbClr val="A20013"/>
      </a:accent1>
      <a:accent2>
        <a:srgbClr val="C60018"/>
      </a:accent2>
      <a:accent3>
        <a:srgbClr val="EB0000"/>
      </a:accent3>
      <a:accent4>
        <a:srgbClr val="E5E5E5"/>
      </a:accent4>
      <a:accent5>
        <a:srgbClr val="BDBDBD"/>
      </a:accent5>
      <a:accent6>
        <a:srgbClr val="8D8D8D"/>
      </a:accent6>
      <a:hlink>
        <a:srgbClr val="444444"/>
      </a:hlink>
      <a:folHlink>
        <a:srgbClr val="444444"/>
      </a:folHlink>
    </a:clrScheme>
    <a:fontScheme name="SBB">
      <a:majorFont>
        <a:latin typeface="SBB Light"/>
        <a:ea typeface=""/>
        <a:cs typeface=""/>
      </a:majorFont>
      <a:minorFont>
        <a:latin typeface="SBB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lIns="0" tIns="0" rIns="0" bIns="0" rtlCol="0" anchor="ctr"/>
      <a:lstStyle>
        <a:defPPr algn="ctr">
          <a:defRPr sz="1400"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accent5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 algn="l">
          <a:defRPr sz="1400" dirty="0" err="1" smtClean="0">
            <a:solidFill>
              <a:schemeClr val="tx2"/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SBB_PPT_Vorlage_16-9.potx" id="{AFB2A5A8-0A5A-4D2B-9D1C-2542F94FB30E}" vid="{15E43739-6510-4178-811B-133FA854CD7A}"/>
    </a:ext>
  </a:extLst>
</a:theme>
</file>

<file path=ppt/theme/theme3.xml><?xml version="1.0" encoding="utf-8"?>
<a:theme xmlns:a="http://schemas.openxmlformats.org/drawingml/2006/main" name="1_Benutzerdefiniertes Design">
  <a:themeElements>
    <a:clrScheme name="SBB">
      <a:dk1>
        <a:sysClr val="windowText" lastClr="000000"/>
      </a:dk1>
      <a:lt1>
        <a:sysClr val="window" lastClr="FFFFFF"/>
      </a:lt1>
      <a:dk2>
        <a:srgbClr val="444444"/>
      </a:dk2>
      <a:lt2>
        <a:srgbClr val="E5E5E5"/>
      </a:lt2>
      <a:accent1>
        <a:srgbClr val="A20013"/>
      </a:accent1>
      <a:accent2>
        <a:srgbClr val="C60018"/>
      </a:accent2>
      <a:accent3>
        <a:srgbClr val="EB0000"/>
      </a:accent3>
      <a:accent4>
        <a:srgbClr val="E5E5E5"/>
      </a:accent4>
      <a:accent5>
        <a:srgbClr val="BDBDBD"/>
      </a:accent5>
      <a:accent6>
        <a:srgbClr val="8D8D8D"/>
      </a:accent6>
      <a:hlink>
        <a:srgbClr val="444444"/>
      </a:hlink>
      <a:folHlink>
        <a:srgbClr val="444444"/>
      </a:folHlink>
    </a:clrScheme>
    <a:fontScheme name="SBB">
      <a:majorFont>
        <a:latin typeface="SBB Light"/>
        <a:ea typeface=""/>
        <a:cs typeface=""/>
      </a:majorFont>
      <a:minorFont>
        <a:latin typeface="SBB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lIns="0" tIns="0" rIns="0" bIns="0" rtlCol="0" anchor="ctr"/>
      <a:lstStyle>
        <a:defPPr algn="ctr">
          <a:defRPr sz="1400"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accent5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 algn="l">
          <a:defRPr sz="1400" dirty="0" err="1" smtClean="0">
            <a:solidFill>
              <a:schemeClr val="tx2"/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SBB_PPT_Folienbibliothek_16-9.potx" id="{5661FAAD-0434-4CE1-BCF0-B44E0993DACB}" vid="{03AF73CB-3D4D-47A6-916A-F20A5F10DFAB}"/>
    </a:ext>
  </a:extLst>
</a:theme>
</file>

<file path=ppt/theme/theme4.xml><?xml version="1.0" encoding="utf-8"?>
<a:theme xmlns:a="http://schemas.openxmlformats.org/drawingml/2006/main" name="2_Benutzerdefiniertes Design">
  <a:themeElements>
    <a:clrScheme name="SBB">
      <a:dk1>
        <a:sysClr val="windowText" lastClr="000000"/>
      </a:dk1>
      <a:lt1>
        <a:sysClr val="window" lastClr="FFFFFF"/>
      </a:lt1>
      <a:dk2>
        <a:srgbClr val="444444"/>
      </a:dk2>
      <a:lt2>
        <a:srgbClr val="E5E5E5"/>
      </a:lt2>
      <a:accent1>
        <a:srgbClr val="A20013"/>
      </a:accent1>
      <a:accent2>
        <a:srgbClr val="C60018"/>
      </a:accent2>
      <a:accent3>
        <a:srgbClr val="EB0000"/>
      </a:accent3>
      <a:accent4>
        <a:srgbClr val="E5E5E5"/>
      </a:accent4>
      <a:accent5>
        <a:srgbClr val="BDBDBD"/>
      </a:accent5>
      <a:accent6>
        <a:srgbClr val="8D8D8D"/>
      </a:accent6>
      <a:hlink>
        <a:srgbClr val="444444"/>
      </a:hlink>
      <a:folHlink>
        <a:srgbClr val="444444"/>
      </a:folHlink>
    </a:clrScheme>
    <a:fontScheme name="SBB">
      <a:majorFont>
        <a:latin typeface="SBB Light"/>
        <a:ea typeface=""/>
        <a:cs typeface=""/>
      </a:majorFont>
      <a:minorFont>
        <a:latin typeface="SBB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lIns="0" tIns="0" rIns="0" bIns="0" rtlCol="0" anchor="ctr"/>
      <a:lstStyle>
        <a:defPPr algn="ctr">
          <a:defRPr sz="1400"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accent5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 algn="l">
          <a:defRPr sz="1400" dirty="0" err="1" smtClean="0">
            <a:solidFill>
              <a:schemeClr val="tx2"/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SBB_PPT_Folienbibliothek_16-9.potx" id="{5661FAAD-0434-4CE1-BCF0-B44E0993DACB}" vid="{03AF73CB-3D4D-47A6-916A-F20A5F10DFAB}"/>
    </a:ext>
  </a:extLst>
</a:theme>
</file>

<file path=ppt/theme/theme5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AF392CA6BBE5574789A5155D1822A344" ma:contentTypeVersion="19" ma:contentTypeDescription="Ein neues Dokument erstellen." ma:contentTypeScope="" ma:versionID="c2a5a59360d48a4c7af007c311c34caf">
  <xsd:schema xmlns:xsd="http://www.w3.org/2001/XMLSchema" xmlns:xs="http://www.w3.org/2001/XMLSchema" xmlns:p="http://schemas.microsoft.com/office/2006/metadata/properties" xmlns:ns2="96e82a89-ba48-4728-b345-cf206dbec8f1" xmlns:ns3="2f5c8543-cf23-4718-a3b8-32b0a91d511a" targetNamespace="http://schemas.microsoft.com/office/2006/metadata/properties" ma:root="true" ma:fieldsID="2a0d833e56c64ed4a0d1483acd601485" ns2:_="" ns3:_="">
    <xsd:import namespace="96e82a89-ba48-4728-b345-cf206dbec8f1"/>
    <xsd:import namespace="2f5c8543-cf23-4718-a3b8-32b0a91d511a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Ausgabe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Location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3:lcf76f155ced4ddcb4097134ff3c332f" minOccurs="0"/>
                <xsd:element ref="ns2:TaxCatchAll" minOccurs="0"/>
                <xsd:element ref="ns3:MediaServiceObjectDetectorVersion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6e82a89-ba48-4728-b345-cf206dbec8f1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Freigegeben für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Freigegeben für -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4" nillable="true" ma:displayName="Taxonomy Catch All Column" ma:hidden="true" ma:list="{37e3da64-c71a-4074-9be5-101312c09dec}" ma:internalName="TaxCatchAll" ma:showField="CatchAllData" ma:web="96e82a89-ba48-4728-b345-cf206dbec8f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f5c8543-cf23-4718-a3b8-32b0a91d511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Ausgabe" ma:index="14" nillable="true" ma:displayName="Ausgabe" ma:description="Ausgabe des Dokumentes" ma:format="RadioButtons" ma:internalName="Ausgabe">
      <xsd:simpleType>
        <xsd:union memberTypes="dms:Text">
          <xsd:simpleType>
            <xsd:restriction base="dms:Choice">
              <xsd:enumeration value="2016"/>
              <xsd:enumeration value="2017"/>
              <xsd:enumeration value="2018"/>
              <xsd:enumeration value="2019"/>
            </xsd:restriction>
          </xsd:simpleType>
        </xsd:un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7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3" nillable="true" ma:taxonomy="true" ma:internalName="lcf76f155ced4ddcb4097134ff3c332f" ma:taxonomyFieldName="MediaServiceImageTags" ma:displayName="Bildmarkierungen" ma:readOnly="false" ma:fieldId="{5cf76f15-5ced-4ddc-b409-7134ff3c332f}" ma:taxonomyMulti="true" ma:sspId="2e7e7b05-955d-4ec1-8c45-691041b8b00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6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Ausgabe xmlns="2f5c8543-cf23-4718-a3b8-32b0a91d511a" xsi:nil="true"/>
    <SharedWithUsers xmlns="96e82a89-ba48-4728-b345-cf206dbec8f1">
      <UserInfo>
        <DisplayName>Schärli Reto (KOM-NEW)</DisplayName>
        <AccountId>437</AccountId>
        <AccountType/>
      </UserInfo>
      <UserInfo>
        <DisplayName>Vrecko Gabriela (KOM-I)</DisplayName>
        <AccountId>345</AccountId>
        <AccountType/>
      </UserInfo>
      <UserInfo>
        <DisplayName>Vincen Raj Bobisha (KOM-NEW - Extern)</DisplayName>
        <AccountId>4510</AccountId>
        <AccountType/>
      </UserInfo>
      <UserInfo>
        <DisplayName>Carecci Silvano (IM-BW-BDM)</DisplayName>
        <AccountId>5126</AccountId>
        <AccountType/>
      </UserInfo>
      <UserInfo>
        <DisplayName>Burkhard Sabina (KOM-NEW)</DisplayName>
        <AccountId>5505</AccountId>
        <AccountType/>
      </UserInfo>
      <UserInfo>
        <DisplayName>Susuri Urimé (F)</DisplayName>
        <AccountId>5872</AccountId>
        <AccountType/>
      </UserInfo>
      <UserInfo>
        <DisplayName>Vincen Raj Bobisha (HR-TKB-FU-HOP)</DisplayName>
        <AccountId>5704</AccountId>
        <AccountType/>
      </UserInfo>
      <UserInfo>
        <DisplayName>Dischoe Marc Olivier (KOM-NEW)</DisplayName>
        <AccountId>577</AccountId>
        <AccountType/>
      </UserInfo>
      <UserInfo>
        <DisplayName>Wipf Claudia (KOM-P-MP)</DisplayName>
        <AccountId>844</AccountId>
        <AccountType/>
      </UserInfo>
    </SharedWithUsers>
    <lcf76f155ced4ddcb4097134ff3c332f xmlns="2f5c8543-cf23-4718-a3b8-32b0a91d511a">
      <Terms xmlns="http://schemas.microsoft.com/office/infopath/2007/PartnerControls"/>
    </lcf76f155ced4ddcb4097134ff3c332f>
    <TaxCatchAll xmlns="96e82a89-ba48-4728-b345-cf206dbec8f1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85C1901E-40ED-43E7-A39F-034AE1ABDAA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6e82a89-ba48-4728-b345-cf206dbec8f1"/>
    <ds:schemaRef ds:uri="2f5c8543-cf23-4718-a3b8-32b0a91d511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D915E158-F398-42BF-8A91-7C2A147B9234}">
  <ds:schemaRefs>
    <ds:schemaRef ds:uri="http://schemas.microsoft.com/office/2006/metadata/properties"/>
    <ds:schemaRef ds:uri="2f5c8543-cf23-4718-a3b8-32b0a91d511a"/>
    <ds:schemaRef ds:uri="96e82a89-ba48-4728-b345-cf206dbec8f1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purl.org/dc/dcmitype/"/>
    <ds:schemaRef ds:uri="http://purl.org/dc/elements/1.1/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DAB7085B-D9CF-4930-865D-AE9ED154F05C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>
  <clbl:label id="{5bc72e09-8d7d-491f-a3d1-5693fc6e93f6}" enabled="1" method="Privileged" siteId="{2cda5d11-f0ac-46b3-967d-af1b2e1bd01a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0</TotalTime>
  <Words>22</Words>
  <Application>Microsoft Office PowerPoint</Application>
  <PresentationFormat>Breitbild</PresentationFormat>
  <Paragraphs>5</Paragraphs>
  <Slides>1</Slides>
  <Notes>1</Notes>
  <HiddenSlides>0</HiddenSlides>
  <MMClips>0</MMClips>
  <ScaleCrop>false</ScaleCrop>
  <HeadingPairs>
    <vt:vector size="8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4</vt:i4>
      </vt:variant>
      <vt:variant>
        <vt:lpstr>Eingebettete OLE-Server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11" baseType="lpstr">
      <vt:lpstr>Arial</vt:lpstr>
      <vt:lpstr>Calibri</vt:lpstr>
      <vt:lpstr>SBB Light</vt:lpstr>
      <vt:lpstr>Symbol</vt:lpstr>
      <vt:lpstr>Wingdings 3</vt:lpstr>
      <vt:lpstr>1_20170515_PPT-Vorlage_NEU_16-9</vt:lpstr>
      <vt:lpstr>Benutzerdefiniertes Design</vt:lpstr>
      <vt:lpstr>1_Benutzerdefiniertes Design</vt:lpstr>
      <vt:lpstr>2_Benutzerdefiniertes Design</vt:lpstr>
      <vt:lpstr>think-cell Folie</vt:lpstr>
      <vt:lpstr>Rifiuti.</vt:lpstr>
    </vt:vector>
  </TitlesOfParts>
  <Company>SBB AG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Abfälle.</dc:title>
  <dc:creator>Meyer Raphael (KOM-PGA-VSF)</dc:creator>
  <cp:lastModifiedBy>Weigel Stefan (PAR-EPS)</cp:lastModifiedBy>
  <cp:revision>60</cp:revision>
  <cp:lastPrinted>2024-02-16T13:09:27Z</cp:lastPrinted>
  <dcterms:created xsi:type="dcterms:W3CDTF">2020-09-30T11:00:09Z</dcterms:created>
  <dcterms:modified xsi:type="dcterms:W3CDTF">2026-03-03T13:20:41Z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0x010100AF392CA6BBE5574789A5155D1822A344</vt:lpwstr>
  </property>
  <property fmtid="{D5CDD505-2E9C-101B-9397-08002B2CF9AE}" pid="3" name="_dlc_DocIdItemGuid">
    <vt:lpwstr>7f61737c-4fb7-4bc4-8821-d36f28de962c</vt:lpwstr>
  </property>
  <property fmtid="{D5CDD505-2E9C-101B-9397-08002B2CF9AE}" pid="4" name="TmpVertraulichkeit">
    <vt:lpwstr/>
  </property>
  <property fmtid="{D5CDD505-2E9C-101B-9397-08002B2CF9AE}" pid="5" name="TmpStatus">
    <vt:lpwstr/>
  </property>
  <property fmtid="{D5CDD505-2E9C-101B-9397-08002B2CF9AE}" pid="6" name="MSIP_Label_5bc72e09-8d7d-491f-a3d1-5693fc6e93f6_Enabled">
    <vt:lpwstr>true</vt:lpwstr>
  </property>
  <property fmtid="{D5CDD505-2E9C-101B-9397-08002B2CF9AE}" pid="7" name="MSIP_Label_5bc72e09-8d7d-491f-a3d1-5693fc6e93f6_SetDate">
    <vt:lpwstr>2021-10-19T13:12:15Z</vt:lpwstr>
  </property>
  <property fmtid="{D5CDD505-2E9C-101B-9397-08002B2CF9AE}" pid="8" name="MSIP_Label_5bc72e09-8d7d-491f-a3d1-5693fc6e93f6_Method">
    <vt:lpwstr>Privileged</vt:lpwstr>
  </property>
  <property fmtid="{D5CDD505-2E9C-101B-9397-08002B2CF9AE}" pid="9" name="MSIP_Label_5bc72e09-8d7d-491f-a3d1-5693fc6e93f6_Name">
    <vt:lpwstr>öffentlich</vt:lpwstr>
  </property>
  <property fmtid="{D5CDD505-2E9C-101B-9397-08002B2CF9AE}" pid="10" name="MSIP_Label_5bc72e09-8d7d-491f-a3d1-5693fc6e93f6_SiteId">
    <vt:lpwstr>2cda5d11-f0ac-46b3-967d-af1b2e1bd01a</vt:lpwstr>
  </property>
  <property fmtid="{D5CDD505-2E9C-101B-9397-08002B2CF9AE}" pid="11" name="MSIP_Label_5bc72e09-8d7d-491f-a3d1-5693fc6e93f6_ActionId">
    <vt:lpwstr>3b8d0866-56e4-4c4e-8fb7-7b1e972867f0</vt:lpwstr>
  </property>
  <property fmtid="{D5CDD505-2E9C-101B-9397-08002B2CF9AE}" pid="12" name="MSIP_Label_5bc72e09-8d7d-491f-a3d1-5693fc6e93f6_ContentBits">
    <vt:lpwstr>0</vt:lpwstr>
  </property>
  <property fmtid="{D5CDD505-2E9C-101B-9397-08002B2CF9AE}" pid="13" name="MediaServiceImageTags">
    <vt:lpwstr/>
  </property>
</Properties>
</file>