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theme/theme4.xml" ContentType="application/vnd.openxmlformats-officedocument.theme+xml"/>
  <Override PartName="/ppt/tags/tag3.xml" ContentType="application/vnd.openxmlformats-officedocument.presentationml.tags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  <p:sldMasterId id="2147483751" r:id="rId7"/>
  </p:sldMasterIdLst>
  <p:notesMasterIdLst>
    <p:notesMasterId r:id="rId9"/>
  </p:notesMasterIdLst>
  <p:sldIdLst>
    <p:sldId id="412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38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02" userDrawn="1">
          <p15:clr>
            <a:srgbClr val="A4A3A4"/>
          </p15:clr>
        </p15:guide>
        <p15:guide id="7" orient="horz" pos="640" userDrawn="1">
          <p15:clr>
            <a:srgbClr val="A4A3A4"/>
          </p15:clr>
        </p15:guide>
        <p15:guide id="8" pos="1232" userDrawn="1">
          <p15:clr>
            <a:srgbClr val="A4A3A4"/>
          </p15:clr>
        </p15:guide>
        <p15:guide id="9" orient="horz" pos="3770" userDrawn="1">
          <p15:clr>
            <a:srgbClr val="A4A3A4"/>
          </p15:clr>
        </p15:guide>
        <p15:guide id="10" orient="horz" pos="1412" userDrawn="1">
          <p15:clr>
            <a:srgbClr val="A4A3A4"/>
          </p15:clr>
        </p15:guide>
        <p15:guide id="11" pos="2252" userDrawn="1">
          <p15:clr>
            <a:srgbClr val="A4A3A4"/>
          </p15:clr>
        </p15:guide>
        <p15:guide id="12" pos="4974" userDrawn="1">
          <p15:clr>
            <a:srgbClr val="A4A3A4"/>
          </p15:clr>
        </p15:guide>
        <p15:guide id="13" orient="horz" pos="3430" userDrawn="1">
          <p15:clr>
            <a:srgbClr val="A4A3A4"/>
          </p15:clr>
        </p15:guide>
        <p15:guide id="14" orient="horz" pos="4042" userDrawn="1">
          <p15:clr>
            <a:srgbClr val="A4A3A4"/>
          </p15:clr>
        </p15:guide>
        <p15:guide id="16" pos="3953" userDrawn="1">
          <p15:clr>
            <a:srgbClr val="A4A3A4"/>
          </p15:clr>
        </p15:guide>
        <p15:guide id="17" pos="3273" userDrawn="1">
          <p15:clr>
            <a:srgbClr val="A4A3A4"/>
          </p15:clr>
        </p15:guide>
        <p15:guide id="18" pos="5995" userDrawn="1">
          <p15:clr>
            <a:srgbClr val="A4A3A4"/>
          </p15:clr>
        </p15:guide>
        <p15:guide id="19" pos="1391" userDrawn="1">
          <p15:clr>
            <a:srgbClr val="A4A3A4"/>
          </p15:clr>
        </p15:guide>
        <p15:guide id="20" pos="41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B7B7B7"/>
    <a:srgbClr val="5A5A5A"/>
    <a:srgbClr val="E5E5E5"/>
    <a:srgbClr val="A8A8A8"/>
    <a:srgbClr val="8D8D8D"/>
    <a:srgbClr val="BDBDBD"/>
    <a:srgbClr val="72727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1" d="100"/>
          <a:sy n="111" d="100"/>
        </p:scale>
        <p:origin x="792" y="86"/>
      </p:cViewPr>
      <p:guideLst>
        <p:guide orient="horz" pos="3838"/>
        <p:guide pos="937"/>
        <p:guide pos="6743"/>
        <p:guide orient="horz" pos="1185"/>
        <p:guide pos="7333"/>
        <p:guide orient="horz" pos="3702"/>
        <p:guide orient="horz" pos="640"/>
        <p:guide pos="1232"/>
        <p:guide orient="horz" pos="3770"/>
        <p:guide orient="horz" pos="1412"/>
        <p:guide pos="2252"/>
        <p:guide pos="4974"/>
        <p:guide orient="horz" pos="3430"/>
        <p:guide orient="horz" pos="4042"/>
        <p:guide pos="3953"/>
        <p:guide pos="3273"/>
        <p:guide pos="5995"/>
        <p:guide pos="1391"/>
        <p:guide pos="4112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5:14:18.965" v="3" actId="27918"/>
      <pc:docMkLst>
        <pc:docMk/>
      </pc:docMkLst>
      <pc:sldChg chg="mod">
        <pc:chgData name="Weigel Stefan (PAR-EPS)" userId="fd3b2067-2981-4ad8-bf3a-d2e1004e4fa8" providerId="ADAL" clId="{A4CFA2F4-FF8D-446B-B271-6DF568DBEADA}" dt="2026-02-12T15:14:18.965" v="3" actId="27918"/>
        <pc:sldMkLst>
          <pc:docMk/>
          <pc:sldMk cId="3158517815" sldId="412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07162534333307"/>
          <c:y val="8.3190352559608188E-2"/>
          <c:w val="0.80911837859633473"/>
          <c:h val="0.6885305738160469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data!$C$8</c:f>
              <c:strCache>
                <c:ptCount val="1"/>
                <c:pt idx="0">
                  <c:v>Saint-Gothard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1-0A21-4D01-8F59-0E62409671FE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data!$C$9:$C$19</c:f>
              <c:numCache>
                <c:formatCode>#,##0.00</c:formatCode>
                <c:ptCount val="11"/>
                <c:pt idx="0">
                  <c:v>17.842801000000001</c:v>
                </c:pt>
                <c:pt idx="1">
                  <c:v>16.624806</c:v>
                </c:pt>
                <c:pt idx="2">
                  <c:v>14.843216999999999</c:v>
                </c:pt>
                <c:pt idx="3">
                  <c:v>16.882899999999999</c:v>
                </c:pt>
                <c:pt idx="4">
                  <c:v>17.179015</c:v>
                </c:pt>
                <c:pt idx="5">
                  <c:v>17.63063</c:v>
                </c:pt>
                <c:pt idx="6">
                  <c:v>20.640112999999999</c:v>
                </c:pt>
                <c:pt idx="7">
                  <c:v>22.394874000000002</c:v>
                </c:pt>
                <c:pt idx="8">
                  <c:v>20.828085999999999</c:v>
                </c:pt>
                <c:pt idx="9">
                  <c:v>20.607158999999999</c:v>
                </c:pt>
                <c:pt idx="10">
                  <c:v>24.154879000000001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4D-4F6E-B799-3A1AE4992BC1}"/>
            </c:ext>
          </c:extLst>
        </c:ser>
        <c:ser>
          <c:idx val="1"/>
          <c:order val="1"/>
          <c:tx>
            <c:strRef>
              <c:f>data!$D$8</c:f>
              <c:strCache>
                <c:ptCount val="1"/>
                <c:pt idx="0">
                  <c:v>Simplon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0-0A21-4D01-8F59-0E62409671FE}"/>
              </c:ext>
            </c:extLst>
          </c:dPt>
          <c:cat>
            <c:numRef>
              <c:f>data!$B$9:$B$19</c:f>
              <c:numCache>
                <c:formatCode>General</c:formatCode>
                <c:ptCount val="11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  <c:pt idx="10">
                  <c:v>2025</c:v>
                </c:pt>
              </c:numCache>
            </c:numRef>
          </c:cat>
          <c:val>
            <c:numRef>
              <c:f>data!$D$9:$D$19</c:f>
              <c:numCache>
                <c:formatCode>#,##0.00</c:formatCode>
                <c:ptCount val="11"/>
                <c:pt idx="0">
                  <c:v>15.303774000000001</c:v>
                </c:pt>
                <c:pt idx="1">
                  <c:v>16.884143000000002</c:v>
                </c:pt>
                <c:pt idx="2">
                  <c:v>17.496600999999998</c:v>
                </c:pt>
                <c:pt idx="3">
                  <c:v>16.113721000000002</c:v>
                </c:pt>
                <c:pt idx="4">
                  <c:v>14.807741999999999</c:v>
                </c:pt>
                <c:pt idx="5">
                  <c:v>12.384786999999999</c:v>
                </c:pt>
                <c:pt idx="6">
                  <c:v>13.208899000000001</c:v>
                </c:pt>
                <c:pt idx="7">
                  <c:v>10.993043999999999</c:v>
                </c:pt>
                <c:pt idx="8">
                  <c:v>10.898840999999999</c:v>
                </c:pt>
                <c:pt idx="9">
                  <c:v>10.427787</c:v>
                </c:pt>
                <c:pt idx="10">
                  <c:v>7.1155359999999996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4D-4F6E-B799-3A1AE4992BC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7389184"/>
        <c:axId val="137390720"/>
      </c:barChart>
      <c:catAx>
        <c:axId val="13738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525">
            <a:solidFill>
              <a:srgbClr val="5A5A5A"/>
            </a:solidFill>
          </a:ln>
        </c:spPr>
        <c:txPr>
          <a:bodyPr rot="0" vert="horz"/>
          <a:lstStyle/>
          <a:p>
            <a:pPr>
              <a:defRPr sz="1100"/>
            </a:pPr>
            <a:endParaRPr lang="de-DE"/>
          </a:p>
        </c:txPr>
        <c:crossAx val="137390720"/>
        <c:crosses val="autoZero"/>
        <c:auto val="1"/>
        <c:lblAlgn val="ctr"/>
        <c:lblOffset val="100"/>
        <c:noMultiLvlLbl val="0"/>
      </c:catAx>
      <c:valAx>
        <c:axId val="137390720"/>
        <c:scaling>
          <c:orientation val="minMax"/>
          <c:max val="40"/>
        </c:scaling>
        <c:delete val="0"/>
        <c:axPos val="l"/>
        <c:majorGridlines>
          <c:spPr>
            <a:ln>
              <a:solidFill>
                <a:schemeClr val="accent5"/>
              </a:solidFill>
            </a:ln>
          </c:spPr>
        </c:majorGridlines>
        <c:numFmt formatCode="#\ ##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/>
            </a:pPr>
            <a:endParaRPr lang="de-DE"/>
          </a:p>
        </c:txPr>
        <c:crossAx val="137389184"/>
        <c:crosses val="autoZero"/>
        <c:crossBetween val="between"/>
        <c:majorUnit val="10"/>
      </c:valAx>
    </c:plotArea>
    <c:legend>
      <c:legendPos val="b"/>
      <c:layout>
        <c:manualLayout>
          <c:xMode val="edge"/>
          <c:yMode val="edge"/>
          <c:x val="0.1175293194367367"/>
          <c:y val="0.85197308809121952"/>
          <c:w val="0.23468576754775944"/>
          <c:h val="5.4723184121952012E-2"/>
        </c:manualLayout>
      </c:layout>
      <c:overlay val="0"/>
      <c:txPr>
        <a:bodyPr/>
        <a:lstStyle/>
        <a:p>
          <a:pPr>
            <a:defRPr sz="1100"/>
          </a:pPr>
          <a:endParaRPr lang="de-DE"/>
        </a:p>
      </c:txPr>
    </c:legend>
    <c:plotVisOnly val="1"/>
    <c:dispBlanksAs val="gap"/>
    <c:showDLblsOverMax val="0"/>
  </c:chart>
  <c:txPr>
    <a:bodyPr/>
    <a:lstStyle/>
    <a:p>
      <a:pPr>
        <a:defRPr sz="1000">
          <a:solidFill>
            <a:srgbClr val="444444"/>
          </a:solidFill>
        </a:defRPr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0.06054</cdr:x>
      <cdr:y>0</cdr:y>
    </cdr:from>
    <cdr:to>
      <cdr:x>0.12363</cdr:x>
      <cdr:y>0.05636</cdr:y>
    </cdr:to>
    <cdr:sp macro="" textlink="">
      <cdr:nvSpPr>
        <cdr:cNvPr id="2" name="Textfeld 1"/>
        <cdr:cNvSpPr txBox="1"/>
      </cdr:nvSpPr>
      <cdr:spPr>
        <a:xfrm xmlns:a="http://schemas.openxmlformats.org/drawingml/2006/main">
          <a:off x="654317" y="0"/>
          <a:ext cx="681844" cy="24198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none" lIns="36000" tIns="36000" rIns="36000" bIns="36000" rtlCol="0">
          <a:spAutoFit/>
        </a:bodyPr>
        <a:lstStyle xmlns:a="http://schemas.openxmlformats.org/drawingml/2006/main"/>
        <a:p xmlns:a="http://schemas.openxmlformats.org/drawingml/2006/main">
          <a:r>
            <a:rPr lang="de-CH" sz="1100" dirty="0">
              <a:solidFill>
                <a:srgbClr val="444444"/>
              </a:solidFill>
              <a:latin typeface="+mj-lt"/>
              <a:cs typeface="Arial" pitchFamily="34" charset="0"/>
            </a:rPr>
            <a:t>M t nettes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62221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1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1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3.xml"/><Relationship Id="rId4" Type="http://schemas.openxmlformats.org/officeDocument/2006/relationships/image" Target="../media/image15.emf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2.xml"/><Relationship Id="rId4" Type="http://schemas.openxmlformats.org/officeDocument/2006/relationships/image" Target="../media/image15.emf"/></Relationships>
</file>

<file path=ppt/slideLayouts/_rels/slideLayout8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4.xml"/></Relationships>
</file>

<file path=ppt/slideLayouts/_rels/slideLayout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4.xml"/></Relationships>
</file>

<file path=ppt/slideLayouts/_rels/slideLayout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4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511795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99517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3923342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699487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540108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90120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35813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777366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676750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92544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054714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416283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25107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045275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44822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9247588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2568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681590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47286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24604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825848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92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82312837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07533" y="692150"/>
            <a:ext cx="10752667" cy="738664"/>
          </a:xfrm>
          <a:prstGeom prst="rect">
            <a:avLst/>
          </a:prstGeom>
        </p:spPr>
        <p:txBody>
          <a:bodyPr wrap="square"/>
          <a:lstStyle>
            <a:lvl1pPr>
              <a:defRPr baseline="0"/>
            </a:lvl1pPr>
          </a:lstStyle>
          <a:p>
            <a:r>
              <a:rPr lang="fr-CH" noProof="0" dirty="0"/>
              <a:t>Diapositive texte.</a:t>
            </a:r>
            <a:br>
              <a:rPr lang="fr-CH" noProof="0" dirty="0"/>
            </a:br>
            <a:r>
              <a:rPr lang="fr-CH" noProof="0" dirty="0"/>
              <a:t>Titre sur deux lignes au maximum.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0" y="6618258"/>
            <a:ext cx="5280587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CH" noProof="0" dirty="0"/>
              <a:t>CFF • Division • Unité ou service • JJ.MM.AAAA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62365" y="6618258"/>
            <a:ext cx="397835" cy="12311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algn="r">
              <a:defRPr sz="6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fr-CH" noProof="0" smtClean="0"/>
              <a:pPr/>
              <a:t>‹Nr.›</a:t>
            </a:fld>
            <a:endParaRPr lang="fr-CH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 hasCustomPrompt="1"/>
          </p:nvPr>
        </p:nvSpPr>
        <p:spPr>
          <a:xfrm>
            <a:off x="1007533" y="1656000"/>
            <a:ext cx="10752667" cy="486720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CH" noProof="0" dirty="0"/>
              <a:t>Cliquer ici pour insérer un texte</a:t>
            </a:r>
          </a:p>
          <a:p>
            <a:pPr lvl="1"/>
            <a:r>
              <a:rPr lang="fr-CH" noProof="0" dirty="0"/>
              <a:t>2ème niveau</a:t>
            </a:r>
          </a:p>
          <a:p>
            <a:pPr lvl="2"/>
            <a:r>
              <a:rPr lang="fr-CH" noProof="0" dirty="0"/>
              <a:t>3ème niveau</a:t>
            </a:r>
          </a:p>
          <a:p>
            <a:pPr lvl="3"/>
            <a:r>
              <a:rPr lang="fr-CH" noProof="0" dirty="0"/>
              <a:t>4ème niveau</a:t>
            </a:r>
          </a:p>
          <a:p>
            <a:pPr lvl="4"/>
            <a:r>
              <a:rPr lang="fr-CH" noProof="0" dirty="0"/>
              <a:t>5ème niveau</a:t>
            </a:r>
          </a:p>
        </p:txBody>
      </p:sp>
    </p:spTree>
    <p:extLst>
      <p:ext uri="{BB962C8B-B14F-4D97-AF65-F5344CB8AC3E}">
        <p14:creationId xmlns:p14="http://schemas.microsoft.com/office/powerpoint/2010/main" val="3135137210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66999299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442719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/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47766571"/>
              </p:ext>
            </p:extLst>
          </p:nvPr>
        </p:nvGraphicFramePr>
        <p:xfrm>
          <a:off x="2119" y="1589"/>
          <a:ext cx="2116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3" imgW="270" imgH="270" progId="TCLayout.ActiveDocument.1">
                  <p:embed/>
                </p:oleObj>
              </mc:Choice>
              <mc:Fallback>
                <p:oleObj name="think-cell Folie" r:id="rId3" imgW="270" imgH="270" progId="TCLayout.ActiveDocument.1">
                  <p:embed/>
                  <p:pic>
                    <p:nvPicPr>
                      <p:cNvPr id="2" name="Objekt 1" hidden="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19" y="1589"/>
                        <a:ext cx="2116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033863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224667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259631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4184930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0515768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2952118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0915873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879982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704787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16135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6897720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0644820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8495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237218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4.xml"/><Relationship Id="rId13" Type="http://schemas.openxmlformats.org/officeDocument/2006/relationships/slideLayout" Target="../slideLayouts/slideLayout99.xml"/><Relationship Id="rId18" Type="http://schemas.openxmlformats.org/officeDocument/2006/relationships/slideLayout" Target="../slideLayouts/slideLayout104.xml"/><Relationship Id="rId26" Type="http://schemas.openxmlformats.org/officeDocument/2006/relationships/slideLayout" Target="../slideLayouts/slideLayout112.xml"/><Relationship Id="rId39" Type="http://schemas.openxmlformats.org/officeDocument/2006/relationships/theme" Target="../theme/theme4.xml"/><Relationship Id="rId3" Type="http://schemas.openxmlformats.org/officeDocument/2006/relationships/slideLayout" Target="../slideLayouts/slideLayout89.xml"/><Relationship Id="rId21" Type="http://schemas.openxmlformats.org/officeDocument/2006/relationships/slideLayout" Target="../slideLayouts/slideLayout107.xml"/><Relationship Id="rId34" Type="http://schemas.openxmlformats.org/officeDocument/2006/relationships/slideLayout" Target="../slideLayouts/slideLayout120.xml"/><Relationship Id="rId7" Type="http://schemas.openxmlformats.org/officeDocument/2006/relationships/slideLayout" Target="../slideLayouts/slideLayout93.xml"/><Relationship Id="rId12" Type="http://schemas.openxmlformats.org/officeDocument/2006/relationships/slideLayout" Target="../slideLayouts/slideLayout98.xml"/><Relationship Id="rId17" Type="http://schemas.openxmlformats.org/officeDocument/2006/relationships/slideLayout" Target="../slideLayouts/slideLayout103.xml"/><Relationship Id="rId25" Type="http://schemas.openxmlformats.org/officeDocument/2006/relationships/slideLayout" Target="../slideLayouts/slideLayout111.xml"/><Relationship Id="rId33" Type="http://schemas.openxmlformats.org/officeDocument/2006/relationships/slideLayout" Target="../slideLayouts/slideLayout119.xml"/><Relationship Id="rId38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88.xml"/><Relationship Id="rId16" Type="http://schemas.openxmlformats.org/officeDocument/2006/relationships/slideLayout" Target="../slideLayouts/slideLayout102.xml"/><Relationship Id="rId20" Type="http://schemas.openxmlformats.org/officeDocument/2006/relationships/slideLayout" Target="../slideLayouts/slideLayout106.xml"/><Relationship Id="rId29" Type="http://schemas.openxmlformats.org/officeDocument/2006/relationships/slideLayout" Target="../slideLayouts/slideLayout115.xml"/><Relationship Id="rId41" Type="http://schemas.openxmlformats.org/officeDocument/2006/relationships/image" Target="../media/image10.emf"/><Relationship Id="rId1" Type="http://schemas.openxmlformats.org/officeDocument/2006/relationships/slideLayout" Target="../slideLayouts/slideLayout87.xml"/><Relationship Id="rId6" Type="http://schemas.openxmlformats.org/officeDocument/2006/relationships/slideLayout" Target="../slideLayouts/slideLayout92.xml"/><Relationship Id="rId11" Type="http://schemas.openxmlformats.org/officeDocument/2006/relationships/slideLayout" Target="../slideLayouts/slideLayout97.xml"/><Relationship Id="rId24" Type="http://schemas.openxmlformats.org/officeDocument/2006/relationships/slideLayout" Target="../slideLayouts/slideLayout110.xml"/><Relationship Id="rId32" Type="http://schemas.openxmlformats.org/officeDocument/2006/relationships/slideLayout" Target="../slideLayouts/slideLayout118.xml"/><Relationship Id="rId37" Type="http://schemas.openxmlformats.org/officeDocument/2006/relationships/slideLayout" Target="../slideLayouts/slideLayout123.xml"/><Relationship Id="rId40" Type="http://schemas.openxmlformats.org/officeDocument/2006/relationships/image" Target="../media/image9.emf"/><Relationship Id="rId5" Type="http://schemas.openxmlformats.org/officeDocument/2006/relationships/slideLayout" Target="../slideLayouts/slideLayout91.xml"/><Relationship Id="rId15" Type="http://schemas.openxmlformats.org/officeDocument/2006/relationships/slideLayout" Target="../slideLayouts/slideLayout101.xml"/><Relationship Id="rId23" Type="http://schemas.openxmlformats.org/officeDocument/2006/relationships/slideLayout" Target="../slideLayouts/slideLayout109.xml"/><Relationship Id="rId28" Type="http://schemas.openxmlformats.org/officeDocument/2006/relationships/slideLayout" Target="../slideLayouts/slideLayout114.xml"/><Relationship Id="rId36" Type="http://schemas.openxmlformats.org/officeDocument/2006/relationships/slideLayout" Target="../slideLayouts/slideLayout122.xml"/><Relationship Id="rId10" Type="http://schemas.openxmlformats.org/officeDocument/2006/relationships/slideLayout" Target="../slideLayouts/slideLayout96.xml"/><Relationship Id="rId19" Type="http://schemas.openxmlformats.org/officeDocument/2006/relationships/slideLayout" Target="../slideLayouts/slideLayout105.xml"/><Relationship Id="rId31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90.xml"/><Relationship Id="rId9" Type="http://schemas.openxmlformats.org/officeDocument/2006/relationships/slideLayout" Target="../slideLayouts/slideLayout95.xml"/><Relationship Id="rId14" Type="http://schemas.openxmlformats.org/officeDocument/2006/relationships/slideLayout" Target="../slideLayouts/slideLayout100.xml"/><Relationship Id="rId22" Type="http://schemas.openxmlformats.org/officeDocument/2006/relationships/slideLayout" Target="../slideLayouts/slideLayout108.xml"/><Relationship Id="rId27" Type="http://schemas.openxmlformats.org/officeDocument/2006/relationships/slideLayout" Target="../slideLayouts/slideLayout113.xml"/><Relationship Id="rId30" Type="http://schemas.openxmlformats.org/officeDocument/2006/relationships/slideLayout" Target="../slideLayouts/slideLayout116.xml"/><Relationship Id="rId35" Type="http://schemas.openxmlformats.org/officeDocument/2006/relationships/slideLayout" Target="../slideLayouts/slideLayout1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50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40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1394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4" r:id="rId13"/>
    <p:sldLayoutId id="2147483765" r:id="rId14"/>
    <p:sldLayoutId id="2147483766" r:id="rId15"/>
    <p:sldLayoutId id="2147483767" r:id="rId16"/>
    <p:sldLayoutId id="2147483768" r:id="rId17"/>
    <p:sldLayoutId id="2147483769" r:id="rId18"/>
    <p:sldLayoutId id="2147483770" r:id="rId19"/>
    <p:sldLayoutId id="2147483771" r:id="rId20"/>
    <p:sldLayoutId id="2147483772" r:id="rId21"/>
    <p:sldLayoutId id="2147483773" r:id="rId22"/>
    <p:sldLayoutId id="2147483774" r:id="rId23"/>
    <p:sldLayoutId id="2147483775" r:id="rId24"/>
    <p:sldLayoutId id="2147483776" r:id="rId25"/>
    <p:sldLayoutId id="2147483777" r:id="rId26"/>
    <p:sldLayoutId id="2147483778" r:id="rId27"/>
    <p:sldLayoutId id="2147483779" r:id="rId28"/>
    <p:sldLayoutId id="2147483780" r:id="rId29"/>
    <p:sldLayoutId id="2147483781" r:id="rId30"/>
    <p:sldLayoutId id="2147483782" r:id="rId31"/>
    <p:sldLayoutId id="2147483783" r:id="rId32"/>
    <p:sldLayoutId id="2147483784" r:id="rId33"/>
    <p:sldLayoutId id="2147483785" r:id="rId34"/>
    <p:sldLayoutId id="2147483786" r:id="rId35"/>
    <p:sldLayoutId id="2147483787" r:id="rId36"/>
    <p:sldLayoutId id="2147483788" r:id="rId37"/>
    <p:sldLayoutId id="2147483789" r:id="rId3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41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Trafic marchandises transalpin sur rail.</a:t>
            </a:r>
            <a:endParaRPr lang="de-CH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3880111541"/>
              </p:ext>
            </p:extLst>
          </p:nvPr>
        </p:nvGraphicFramePr>
        <p:xfrm>
          <a:off x="833120" y="1881188"/>
          <a:ext cx="10808018" cy="4293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858CAFD8-585A-425D-B84C-7C6D2EEC02EE}"/>
              </a:ext>
            </a:extLst>
          </p:cNvPr>
          <p:cNvSpPr txBox="1"/>
          <p:nvPr/>
        </p:nvSpPr>
        <p:spPr>
          <a:xfrm>
            <a:off x="1519238" y="6109492"/>
            <a:ext cx="8029575" cy="205629"/>
          </a:xfrm>
          <a:prstGeom prst="rect">
            <a:avLst/>
          </a:prstGeom>
          <a:noFill/>
        </p:spPr>
        <p:txBody>
          <a:bodyPr wrap="square" lIns="0" tIns="36000" rIns="0" bIns="0" rtlCol="0" anchor="t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Volume du trafic réalisé par l’ensemble des entreprises de transport ferroviaire sur l’infrastructure des CFF.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A268B3EA-5C95-4C29-811B-3808A4561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6109492"/>
            <a:ext cx="1727767" cy="205629"/>
          </a:xfrm>
          <a:noFill/>
        </p:spPr>
        <p:txBody>
          <a:bodyPr wrap="square" lIns="0" tIns="36000" rIns="0" bIns="0" rtlCol="0" anchor="t" anchorCtr="0">
            <a:spAutoFit/>
          </a:bodyPr>
          <a:lstStyle/>
          <a:p>
            <a:pPr algn="r"/>
            <a:r>
              <a:rPr lang="de-CH" sz="1100" kern="0" spc="0" dirty="0">
                <a:solidFill>
                  <a:srgbClr val="444444"/>
                </a:solidFill>
                <a:latin typeface="SBB Light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31585178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2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5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DCA0058-2C96-45CB-8258-455DA04B1B9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44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4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1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2_Benutzerdefiniertes Design</vt:lpstr>
      <vt:lpstr>think-cell Folie</vt:lpstr>
      <vt:lpstr>Trafic marchandises transalpin sur rail.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Trafic marchandises transalpin sur rail.</dc:title>
  <dc:creator>Meyer Raphael (KOM-PGA-VSF)</dc:creator>
  <cp:lastModifiedBy>Weigel Stefan (PAR-EPS)</cp:lastModifiedBy>
  <cp:revision>60</cp:revision>
  <dcterms:created xsi:type="dcterms:W3CDTF">2020-09-30T11:00:09Z</dcterms:created>
  <dcterms:modified xsi:type="dcterms:W3CDTF">2026-03-03T13:49:36Z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