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2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6" r:id="rId5"/>
    <p:sldMasterId id="2147483712" r:id="rId6"/>
  </p:sldMasterIdLst>
  <p:notesMasterIdLst>
    <p:notesMasterId r:id="rId8"/>
  </p:notesMasterIdLst>
  <p:sldIdLst>
    <p:sldId id="27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10" userDrawn="1">
          <p15:clr>
            <a:srgbClr val="A4A3A4"/>
          </p15:clr>
        </p15:guide>
        <p15:guide id="2" pos="937" userDrawn="1">
          <p15:clr>
            <a:srgbClr val="A4A3A4"/>
          </p15:clr>
        </p15:guide>
        <p15:guide id="3" pos="6743" userDrawn="1">
          <p15:clr>
            <a:srgbClr val="A4A3A4"/>
          </p15:clr>
        </p15:guide>
        <p15:guide id="4" orient="horz" pos="1185" userDrawn="1">
          <p15:clr>
            <a:srgbClr val="A4A3A4"/>
          </p15:clr>
        </p15:guide>
        <p15:guide id="5" pos="7333" userDrawn="1">
          <p15:clr>
            <a:srgbClr val="A4A3A4"/>
          </p15:clr>
        </p15:guide>
        <p15:guide id="6" orient="horz" pos="3716" userDrawn="1">
          <p15:clr>
            <a:srgbClr val="A4A3A4"/>
          </p15:clr>
        </p15:guide>
        <p15:guide id="7" orient="horz" pos="37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eyer Raphael (KOM-PGA-VSF)" initials="RMe" lastIdx="1" clrIdx="0">
    <p:extLst>
      <p:ext uri="{19B8F6BF-5375-455C-9EA6-DF929625EA0E}">
        <p15:presenceInfo xmlns:p15="http://schemas.microsoft.com/office/powerpoint/2012/main" userId="Meyer Raphael (KOM-PGA-VSF)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4444"/>
    <a:srgbClr val="F6F6F6"/>
    <a:srgbClr val="EB0000"/>
    <a:srgbClr val="8D8D8D"/>
    <a:srgbClr val="C60018"/>
    <a:srgbClr val="A20013"/>
    <a:srgbClr val="BDBDBD"/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47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291" y="86"/>
      </p:cViewPr>
      <p:guideLst>
        <p:guide orient="horz" pos="3810"/>
        <p:guide pos="937"/>
        <p:guide pos="6743"/>
        <p:guide orient="horz" pos="1185"/>
        <p:guide pos="7333"/>
        <p:guide orient="horz" pos="3716"/>
        <p:guide orient="horz" pos="3774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commentAuthors" Target="commentAuthors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eigel Stefan (PAR-EPS)" userId="fd3b2067-2981-4ad8-bf3a-d2e1004e4fa8" providerId="ADAL" clId="{A4CFA2F4-FF8D-446B-B271-6DF568DBEADA}"/>
    <pc:docChg chg="modSld">
      <pc:chgData name="Weigel Stefan (PAR-EPS)" userId="fd3b2067-2981-4ad8-bf3a-d2e1004e4fa8" providerId="ADAL" clId="{A4CFA2F4-FF8D-446B-B271-6DF568DBEADA}" dt="2026-02-12T15:16:08.063" v="31" actId="27918"/>
      <pc:docMkLst>
        <pc:docMk/>
      </pc:docMkLst>
      <pc:sldChg chg="modSp mod">
        <pc:chgData name="Weigel Stefan (PAR-EPS)" userId="fd3b2067-2981-4ad8-bf3a-d2e1004e4fa8" providerId="ADAL" clId="{A4CFA2F4-FF8D-446B-B271-6DF568DBEADA}" dt="2026-02-12T15:16:08.063" v="31" actId="27918"/>
        <pc:sldMkLst>
          <pc:docMk/>
          <pc:sldMk cId="2641487227" sldId="272"/>
        </pc:sldMkLst>
        <pc:spChg chg="mod">
          <ac:chgData name="Weigel Stefan (PAR-EPS)" userId="fd3b2067-2981-4ad8-bf3a-d2e1004e4fa8" providerId="ADAL" clId="{A4CFA2F4-FF8D-446B-B271-6DF568DBEADA}" dt="2026-01-15T16:34:05.951" v="1" actId="20577"/>
          <ac:spMkLst>
            <pc:docMk/>
            <pc:sldMk cId="2641487227" sldId="272"/>
            <ac:spMk id="6" creationId="{0148E78D-7FBB-46BC-A7E3-0EFE6D9E4679}"/>
          </ac:spMkLst>
        </pc:spChg>
        <pc:spChg chg="mod">
          <ac:chgData name="Weigel Stefan (PAR-EPS)" userId="fd3b2067-2981-4ad8-bf3a-d2e1004e4fa8" providerId="ADAL" clId="{A4CFA2F4-FF8D-446B-B271-6DF568DBEADA}" dt="2026-01-15T16:35:45.139" v="27" actId="20577"/>
          <ac:spMkLst>
            <pc:docMk/>
            <pc:sldMk cId="2641487227" sldId="272"/>
            <ac:spMk id="10" creationId="{41B9B9AB-4B12-4760-AF37-4FABDDFAE68B}"/>
          </ac:spMkLst>
        </pc:spChg>
        <pc:graphicFrameChg chg="mod">
          <ac:chgData name="Weigel Stefan (PAR-EPS)" userId="fd3b2067-2981-4ad8-bf3a-d2e1004e4fa8" providerId="ADAL" clId="{A4CFA2F4-FF8D-446B-B271-6DF568DBEADA}" dt="2026-01-15T16:38:23.287" v="28" actId="255"/>
          <ac:graphicFrameMkLst>
            <pc:docMk/>
            <pc:sldMk cId="2641487227" sldId="272"/>
            <ac:graphicFrameMk id="9" creationId="{00000000-0000-0000-0000-000000000000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9646949456911378"/>
          <c:y val="8.7061916463810077E-2"/>
          <c:w val="0.77970737914140231"/>
          <c:h val="0.8199741906118294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data!$I$2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rgbClr val="444444"/>
            </a:solidFill>
          </c:spPr>
          <c:invertIfNegative val="0"/>
          <c:dPt>
            <c:idx val="13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A717-4190-826F-80A673570E12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5-E094-45FA-955F-DD5583A88567}"/>
              </c:ext>
            </c:extLst>
          </c:dPt>
          <c:cat>
            <c:strRef>
              <c:f>data!$G$3:$G$18</c:f>
              <c:strCache>
                <c:ptCount val="16"/>
                <c:pt idx="0">
                  <c:v>Greece</c:v>
                </c:pt>
                <c:pt idx="1">
                  <c:v>Romania</c:v>
                </c:pt>
                <c:pt idx="2">
                  <c:v>Norway</c:v>
                </c:pt>
                <c:pt idx="3">
                  <c:v>Spain</c:v>
                </c:pt>
                <c:pt idx="4">
                  <c:v>Netherlands</c:v>
                </c:pt>
                <c:pt idx="5">
                  <c:v>Czechia</c:v>
                </c:pt>
                <c:pt idx="6">
                  <c:v>Great Britain</c:v>
                </c:pt>
                <c:pt idx="7">
                  <c:v>Italy</c:v>
                </c:pt>
                <c:pt idx="8">
                  <c:v>Finland</c:v>
                </c:pt>
                <c:pt idx="9">
                  <c:v>Denmark</c:v>
                </c:pt>
                <c:pt idx="10">
                  <c:v>Sweden</c:v>
                </c:pt>
                <c:pt idx="11">
                  <c:v>Germany</c:v>
                </c:pt>
                <c:pt idx="12">
                  <c:v>France</c:v>
                </c:pt>
                <c:pt idx="13">
                  <c:v>Hungary</c:v>
                </c:pt>
                <c:pt idx="14">
                  <c:v>Austria</c:v>
                </c:pt>
                <c:pt idx="15">
                  <c:v>Switzerland</c:v>
                </c:pt>
              </c:strCache>
            </c:strRef>
          </c:cat>
          <c:val>
            <c:numRef>
              <c:f>data!$I$3:$I$18</c:f>
              <c:numCache>
                <c:formatCode>0.0</c:formatCode>
                <c:ptCount val="16"/>
                <c:pt idx="0">
                  <c:v>69.839734620536305</c:v>
                </c:pt>
                <c:pt idx="1">
                  <c:v>312.14490037340198</c:v>
                </c:pt>
                <c:pt idx="2">
                  <c:v>692.84312358562397</c:v>
                </c:pt>
                <c:pt idx="3">
                  <c:v>775.05221078355601</c:v>
                </c:pt>
                <c:pt idx="4">
                  <c:v>943.19300231594605</c:v>
                </c:pt>
                <c:pt idx="5">
                  <c:v>943.58128236857794</c:v>
                </c:pt>
                <c:pt idx="6">
                  <c:v>946.86970045370094</c:v>
                </c:pt>
                <c:pt idx="7">
                  <c:v>948.04072686040899</c:v>
                </c:pt>
                <c:pt idx="8">
                  <c:v>964.51880252754995</c:v>
                </c:pt>
                <c:pt idx="9">
                  <c:v>1081.4763345077599</c:v>
                </c:pt>
                <c:pt idx="10">
                  <c:v>1286.96384770644</c:v>
                </c:pt>
                <c:pt idx="11">
                  <c:v>1305.79964808559</c:v>
                </c:pt>
                <c:pt idx="12">
                  <c:v>1563.99104183649</c:v>
                </c:pt>
                <c:pt idx="13">
                  <c:v>1571.1511984587901</c:v>
                </c:pt>
                <c:pt idx="14">
                  <c:v>1613.7497304890101</c:v>
                </c:pt>
                <c:pt idx="15">
                  <c:v>2519.1998368863401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611-4BE3-9E26-ED344772E0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25"/>
        <c:axId val="65451520"/>
        <c:axId val="65449984"/>
        <c:extLst>
          <c:ext xmlns:c15="http://schemas.microsoft.com/office/drawing/2012/chart" uri="{02D57815-91ED-43cb-92C2-25804820EDAC}">
            <c15:filteredBarSeries>
              <c15:ser>
                <c:idx val="0"/>
                <c:order val="1"/>
                <c:tx>
                  <c:strRef>
                    <c:extLst>
                      <c:ext uri="{02D57815-91ED-43cb-92C2-25804820EDAC}">
                        <c15:formulaRef>
                          <c15:sqref>data!$H$2</c15:sqref>
                        </c15:formulaRef>
                      </c:ext>
                    </c:extLst>
                    <c:strCache>
                      <c:ptCount val="1"/>
                      <c:pt idx="0">
                        <c:v>2019</c:v>
                      </c:pt>
                    </c:strCache>
                  </c:strRef>
                </c:tx>
                <c:spPr>
                  <a:solidFill>
                    <a:schemeClr val="accent5"/>
                  </a:solidFill>
                </c:spPr>
                <c:invertIfNegative val="0"/>
                <c:dPt>
                  <c:idx val="10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0-40EB-4086-B314-698BDD6187D3}"/>
                    </c:ext>
                  </c:extLst>
                </c:dPt>
                <c:dPt>
                  <c:idx val="13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4-40EB-4086-B314-698BDD6187D3}"/>
                    </c:ext>
                  </c:extLst>
                </c:dPt>
                <c:dPt>
                  <c:idx val="14"/>
                  <c:invertIfNegative val="0"/>
                  <c:bubble3D val="0"/>
                  <c:extLst>
                    <c:ext xmlns:c16="http://schemas.microsoft.com/office/drawing/2014/chart" uri="{C3380CC4-5D6E-409C-BE32-E72D297353CC}">
                      <c16:uniqueId val="{00000002-40EB-4086-B314-698BDD6187D3}"/>
                    </c:ext>
                  </c:extLst>
                </c:dPt>
                <c:cat>
                  <c:strRef>
                    <c:extLst>
                      <c:ext uri="{02D57815-91ED-43cb-92C2-25804820EDAC}">
                        <c15:formulaRef>
                          <c15:sqref>data!$G$3:$G$18</c15:sqref>
                        </c15:formulaRef>
                      </c:ext>
                    </c:extLst>
                    <c:strCache>
                      <c:ptCount val="16"/>
                      <c:pt idx="0">
                        <c:v>Greece</c:v>
                      </c:pt>
                      <c:pt idx="1">
                        <c:v>Romania</c:v>
                      </c:pt>
                      <c:pt idx="2">
                        <c:v>Norway</c:v>
                      </c:pt>
                      <c:pt idx="3">
                        <c:v>Spain</c:v>
                      </c:pt>
                      <c:pt idx="4">
                        <c:v>Netherlands</c:v>
                      </c:pt>
                      <c:pt idx="5">
                        <c:v>Czechia</c:v>
                      </c:pt>
                      <c:pt idx="6">
                        <c:v>Great Britain</c:v>
                      </c:pt>
                      <c:pt idx="7">
                        <c:v>Italy</c:v>
                      </c:pt>
                      <c:pt idx="8">
                        <c:v>Finland</c:v>
                      </c:pt>
                      <c:pt idx="9">
                        <c:v>Denmark</c:v>
                      </c:pt>
                      <c:pt idx="10">
                        <c:v>Sweden</c:v>
                      </c:pt>
                      <c:pt idx="11">
                        <c:v>Germany</c:v>
                      </c:pt>
                      <c:pt idx="12">
                        <c:v>France</c:v>
                      </c:pt>
                      <c:pt idx="13">
                        <c:v>Hungary</c:v>
                      </c:pt>
                      <c:pt idx="14">
                        <c:v>Austria</c:v>
                      </c:pt>
                      <c:pt idx="15">
                        <c:v>Switzerland</c:v>
                      </c:pt>
                    </c:strCache>
                  </c:strRef>
                </c:cat>
                <c:val>
                  <c:numRef>
                    <c:extLst>
                      <c:ext uri="{02D57815-91ED-43cb-92C2-25804820EDAC}">
                        <c15:formulaRef>
                          <c15:sqref>data!$H$3:$H$18</c15:sqref>
                        </c15:formulaRef>
                      </c:ext>
                    </c:extLst>
                    <c:numCache>
                      <c:formatCode>0.0</c:formatCode>
                      <c:ptCount val="16"/>
                      <c:pt idx="0">
                        <c:v>116.80668074504401</c:v>
                      </c:pt>
                      <c:pt idx="1">
                        <c:v>305.55380514855602</c:v>
                      </c:pt>
                      <c:pt idx="2">
                        <c:v>692.11823577850703</c:v>
                      </c:pt>
                      <c:pt idx="3">
                        <c:v>609.64050716375698</c:v>
                      </c:pt>
                      <c:pt idx="4">
                        <c:v>1114.4567152766999</c:v>
                      </c:pt>
                      <c:pt idx="5">
                        <c:v>1015.15447207993</c:v>
                      </c:pt>
                      <c:pt idx="6">
                        <c:v>1069.85874091592</c:v>
                      </c:pt>
                      <c:pt idx="7">
                        <c:v>948.769085036913</c:v>
                      </c:pt>
                      <c:pt idx="8">
                        <c:v>891.17462027346198</c:v>
                      </c:pt>
                      <c:pt idx="9">
                        <c:v>1060.3213628993699</c:v>
                      </c:pt>
                      <c:pt idx="10">
                        <c:v>1415.3351764869799</c:v>
                      </c:pt>
                      <c:pt idx="11">
                        <c:v>1205.43422716332</c:v>
                      </c:pt>
                      <c:pt idx="12">
                        <c:v>1385.7853934715899</c:v>
                      </c:pt>
                      <c:pt idx="13">
                        <c:v>0</c:v>
                      </c:pt>
                      <c:pt idx="14">
                        <c:v>1488.8107758802801</c:v>
                      </c:pt>
                      <c:pt idx="15">
                        <c:v>2505.1031061581998</c:v>
                      </c:pt>
                    </c:numCache>
                  </c:numRef>
                </c:val>
                <c:extLst>
                  <c:ext xmlns:c16="http://schemas.microsoft.com/office/drawing/2014/chart" uri="{C3380CC4-5D6E-409C-BE32-E72D297353CC}">
                    <c16:uniqueId val="{00000003-40EB-4086-B314-698BDD6187D3}"/>
                  </c:ext>
                </c:extLst>
              </c15:ser>
            </c15:filteredBarSeries>
          </c:ext>
        </c:extLst>
      </c:barChart>
      <c:valAx>
        <c:axId val="65449984"/>
        <c:scaling>
          <c:orientation val="minMax"/>
          <c:max val="3000"/>
        </c:scaling>
        <c:delete val="0"/>
        <c:axPos val="b"/>
        <c:majorGridlines>
          <c:spPr>
            <a:ln>
              <a:solidFill>
                <a:schemeClr val="accent5"/>
              </a:solidFill>
            </a:ln>
          </c:spPr>
        </c:majorGridlines>
        <c:numFmt formatCode="0" sourceLinked="0"/>
        <c:majorTickMark val="out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65451520"/>
        <c:crosses val="autoZero"/>
        <c:crossBetween val="between"/>
        <c:majorUnit val="500"/>
      </c:valAx>
      <c:catAx>
        <c:axId val="6545152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low"/>
        <c:spPr>
          <a:ln>
            <a:solidFill>
              <a:schemeClr val="tx2"/>
            </a:solidFill>
          </a:ln>
        </c:spPr>
        <c:txPr>
          <a:bodyPr/>
          <a:lstStyle/>
          <a:p>
            <a:pPr>
              <a:defRPr sz="1100">
                <a:solidFill>
                  <a:srgbClr val="444444"/>
                </a:solidFill>
              </a:defRPr>
            </a:pPr>
            <a:endParaRPr lang="de-DE"/>
          </a:p>
        </c:txPr>
        <c:crossAx val="65449984"/>
        <c:crosses val="autoZero"/>
        <c:auto val="1"/>
        <c:lblAlgn val="ctr"/>
        <c:lblOffset val="100"/>
        <c:noMultiLvlLbl val="0"/>
      </c:catAx>
    </c:plotArea>
    <c:plotVisOnly val="1"/>
    <c:dispBlanksAs val="gap"/>
    <c:showDLblsOverMax val="0"/>
  </c:chart>
  <c:txPr>
    <a:bodyPr/>
    <a:lstStyle/>
    <a:p>
      <a:pPr>
        <a:defRPr sz="1800"/>
      </a:pPr>
      <a:endParaRPr lang="de-DE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0.99248</cdr:x>
      <cdr:y>0.03028</cdr:y>
    </cdr:from>
    <cdr:to>
      <cdr:x>1</cdr:x>
      <cdr:y>0.08862</cdr:y>
    </cdr:to>
    <cdr:sp macro="" textlink="">
      <cdr:nvSpPr>
        <cdr:cNvPr id="3" name="Textfeld 1"/>
        <cdr:cNvSpPr txBox="1"/>
      </cdr:nvSpPr>
      <cdr:spPr>
        <a:xfrm xmlns:a="http://schemas.openxmlformats.org/drawingml/2006/main">
          <a:off x="9606259" y="133582"/>
          <a:ext cx="72768" cy="25737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none" lIns="36000" tIns="36000" rIns="36000" bIns="36000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r"/>
          <a:endParaRPr lang="de-CH" sz="1200" dirty="0">
            <a:solidFill>
              <a:srgbClr val="444444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5975E2-D668-4E51-9A3C-34EDD7C4EB22}" type="datetimeFigureOut">
              <a:rPr lang="de-CH" smtClean="0"/>
              <a:t>03.03.2026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DECC79-EE51-48EB-A65E-A2A214B69F64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15436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SBB • Division • Abteilung oder Bereich • DD.MM.YY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D26404-58E8-4486-905C-9BBBD7B83F8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7954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Master" Target="../slideMasters/slideMaster3.xml"/></Relationships>
</file>

<file path=ppt/slideLayouts/_rels/slideLayout8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8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Master" Target="../slideMasters/slideMaster3.xml"/></Relationships>
</file>

<file path=ppt/slideLayouts/_rels/slideLayout8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724800" y="4773149"/>
            <a:ext cx="11032720" cy="614400"/>
          </a:xfrm>
        </p:spPr>
        <p:txBody>
          <a:bodyPr wrap="square"/>
          <a:lstStyle>
            <a:lvl1pPr>
              <a:defRPr sz="4000"/>
            </a:lvl1pPr>
          </a:lstStyle>
          <a:p>
            <a:r>
              <a:rPr lang="de-DE"/>
              <a:t>Dies ist der Titel der Präsentation.</a:t>
            </a:r>
            <a:endParaRPr lang="de-CH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2" hasCustomPrompt="1"/>
          </p:nvPr>
        </p:nvSpPr>
        <p:spPr>
          <a:xfrm>
            <a:off x="724799" y="5521949"/>
            <a:ext cx="11033404" cy="326400"/>
          </a:xfrm>
        </p:spPr>
        <p:txBody>
          <a:bodyPr/>
          <a:lstStyle>
            <a:lvl1pPr marL="0" indent="0">
              <a:buNone/>
              <a:defRPr sz="2133" baseline="0"/>
            </a:lvl1pPr>
          </a:lstStyle>
          <a:p>
            <a:pPr lvl="0"/>
            <a:r>
              <a:rPr lang="de-DE"/>
              <a:t>Name Vortragender, Ort, Datum</a:t>
            </a:r>
          </a:p>
        </p:txBody>
      </p:sp>
      <p:pic>
        <p:nvPicPr>
          <p:cNvPr id="4" name="Logo_SBB_Cargo_D" hidden="1">
            <a:extLst>
              <a:ext uri="{FF2B5EF4-FFF2-40B4-BE49-F238E27FC236}">
                <a16:creationId xmlns:a16="http://schemas.microsoft.com/office/drawing/2014/main" id="{EE6A846E-FFDC-4636-B971-92215806F7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5" name="Logo_SBB_Cargo_H" hidden="1">
            <a:extLst>
              <a:ext uri="{FF2B5EF4-FFF2-40B4-BE49-F238E27FC236}">
                <a16:creationId xmlns:a16="http://schemas.microsoft.com/office/drawing/2014/main" id="{412E2250-6FCC-421A-895D-4FBDAB73688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Int_D" hidden="1">
            <a:extLst>
              <a:ext uri="{FF2B5EF4-FFF2-40B4-BE49-F238E27FC236}">
                <a16:creationId xmlns:a16="http://schemas.microsoft.com/office/drawing/2014/main" id="{EFF1882B-601E-421B-8CD9-BC3630895331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8" name="Logo_SBB_CargoInt_H" hidden="1">
            <a:extLst>
              <a:ext uri="{FF2B5EF4-FFF2-40B4-BE49-F238E27FC236}">
                <a16:creationId xmlns:a16="http://schemas.microsoft.com/office/drawing/2014/main" id="{13966A66-44EB-4089-BB9B-5E88F0600737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9" name="Logo_SBB_Standard_D" hidden="1">
            <a:extLst>
              <a:ext uri="{FF2B5EF4-FFF2-40B4-BE49-F238E27FC236}">
                <a16:creationId xmlns:a16="http://schemas.microsoft.com/office/drawing/2014/main" id="{A2C0EE81-74D3-4894-8536-82B010157FA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0" name="Logo_SBB_Standard_H">
            <a:extLst>
              <a:ext uri="{FF2B5EF4-FFF2-40B4-BE49-F238E27FC236}">
                <a16:creationId xmlns:a16="http://schemas.microsoft.com/office/drawing/2014/main" id="{2470208F-A15C-4C0F-9FD1-3CC76EF6D56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10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Logo_SBB_Symbol">
            <a:extLst>
              <a:ext uri="{FF2B5EF4-FFF2-40B4-BE49-F238E27FC236}">
                <a16:creationId xmlns:a16="http://schemas.microsoft.com/office/drawing/2014/main" id="{C55278FF-3F13-4F04-BFA6-4D49C8DADB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0697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el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1"/>
          <p:cNvSpPr/>
          <p:nvPr userDrawn="1"/>
        </p:nvSpPr>
        <p:spPr bwMode="ltGray">
          <a:xfrm>
            <a:off x="-7668" y="782129"/>
            <a:ext cx="10259683" cy="831724"/>
          </a:xfrm>
          <a:custGeom>
            <a:avLst/>
            <a:gdLst>
              <a:gd name="connsiteX0" fmla="*/ 7694762 w 7694762"/>
              <a:gd name="connsiteY0" fmla="*/ 1368725 h 4560498"/>
              <a:gd name="connsiteX1" fmla="*/ 7694762 w 7694762"/>
              <a:gd name="connsiteY1" fmla="*/ 4560498 h 4560498"/>
              <a:gd name="connsiteX2" fmla="*/ 0 w 7694762"/>
              <a:gd name="connsiteY2" fmla="*/ 4560498 h 4560498"/>
              <a:gd name="connsiteX3" fmla="*/ 0 w 7694762"/>
              <a:gd name="connsiteY3" fmla="*/ 0 h 4560498"/>
              <a:gd name="connsiteX4" fmla="*/ 7694762 w 7694762"/>
              <a:gd name="connsiteY4" fmla="*/ 1368725 h 45604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94762" h="4560498">
                <a:moveTo>
                  <a:pt x="7694762" y="1368725"/>
                </a:moveTo>
                <a:lnTo>
                  <a:pt x="7694762" y="4560498"/>
                </a:lnTo>
                <a:lnTo>
                  <a:pt x="0" y="4560498"/>
                </a:lnTo>
                <a:lnTo>
                  <a:pt x="0" y="0"/>
                </a:lnTo>
                <a:lnTo>
                  <a:pt x="7694762" y="1368725"/>
                </a:lnTo>
                <a:close/>
              </a:path>
            </a:pathLst>
          </a:custGeom>
          <a:solidFill>
            <a:srgbClr val="EB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"/>
          <p:cNvSpPr>
            <a:spLocks noGrp="1"/>
          </p:cNvSpPr>
          <p:nvPr>
            <p:ph type="title" hasCustomPrompt="1"/>
          </p:nvPr>
        </p:nvSpPr>
        <p:spPr>
          <a:xfrm>
            <a:off x="720000" y="2616000"/>
            <a:ext cx="9217520" cy="3984000"/>
          </a:xfrm>
          <a:prstGeom prst="rect">
            <a:avLst/>
          </a:prstGeom>
        </p:spPr>
        <p:txBody>
          <a:bodyPr wrap="square" bIns="0" anchor="t" anchorCtr="0">
            <a:noAutofit/>
          </a:bodyPr>
          <a:lstStyle>
            <a:lvl1pPr algn="l">
              <a:lnSpc>
                <a:spcPct val="100000"/>
              </a:lnSpc>
              <a:defRPr sz="4267" b="0" cap="none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Der Kapiteltext hat maximal 3 Zeilen.</a:t>
            </a:r>
          </a:p>
        </p:txBody>
      </p:sp>
      <p:pic>
        <p:nvPicPr>
          <p:cNvPr id="4" name="Logo_SBB_Symbol">
            <a:extLst>
              <a:ext uri="{FF2B5EF4-FFF2-40B4-BE49-F238E27FC236}">
                <a16:creationId xmlns:a16="http://schemas.microsoft.com/office/drawing/2014/main" id="{69BA78CF-CC2D-4B72-81CD-B590B9E07C7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2341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1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2"/>
          <p:cNvSpPr/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7" name="Freeform 1"/>
          <p:cNvSpPr>
            <a:spLocks/>
          </p:cNvSpPr>
          <p:nvPr userDrawn="1"/>
        </p:nvSpPr>
        <p:spPr>
          <a:xfrm>
            <a:off x="-19200" y="793746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4" y="1609837"/>
            <a:ext cx="3937428" cy="3163312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4620A341-5696-4DBC-9BA9-4AE19CE248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28828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2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2"/>
          <p:cNvSpPr/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E20000">
              <a:alpha val="6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11" name="Freeform 1"/>
          <p:cNvSpPr>
            <a:spLocks/>
          </p:cNvSpPr>
          <p:nvPr userDrawn="1"/>
        </p:nvSpPr>
        <p:spPr bwMode="ltGray">
          <a:xfrm>
            <a:off x="-7668" y="797465"/>
            <a:ext cx="4700437" cy="831724"/>
          </a:xfrm>
          <a:custGeom>
            <a:avLst/>
            <a:gdLst>
              <a:gd name="connsiteX0" fmla="*/ 3525328 w 3525328"/>
              <a:gd name="connsiteY0" fmla="*/ 626853 h 4543245"/>
              <a:gd name="connsiteX1" fmla="*/ 3525328 w 3525328"/>
              <a:gd name="connsiteY1" fmla="*/ 4203940 h 4543245"/>
              <a:gd name="connsiteX2" fmla="*/ 1639019 w 3525328"/>
              <a:gd name="connsiteY2" fmla="*/ 4543245 h 4543245"/>
              <a:gd name="connsiteX3" fmla="*/ 0 w 3525328"/>
              <a:gd name="connsiteY3" fmla="*/ 4543245 h 4543245"/>
              <a:gd name="connsiteX4" fmla="*/ 0 w 3525328"/>
              <a:gd name="connsiteY4" fmla="*/ 0 h 4543245"/>
              <a:gd name="connsiteX5" fmla="*/ 3525328 w 3525328"/>
              <a:gd name="connsiteY5" fmla="*/ 626853 h 4543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25328" h="4543245">
                <a:moveTo>
                  <a:pt x="3525328" y="626853"/>
                </a:moveTo>
                <a:lnTo>
                  <a:pt x="3525328" y="4203940"/>
                </a:lnTo>
                <a:lnTo>
                  <a:pt x="1639019" y="4543245"/>
                </a:lnTo>
                <a:lnTo>
                  <a:pt x="0" y="4543245"/>
                </a:lnTo>
                <a:lnTo>
                  <a:pt x="0" y="0"/>
                </a:lnTo>
                <a:lnTo>
                  <a:pt x="3525328" y="626853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371" y="1645323"/>
            <a:ext cx="3937429" cy="4514056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Mehrere Zeilen sind möglich.</a:t>
            </a:r>
          </a:p>
        </p:txBody>
      </p:sp>
      <p:pic>
        <p:nvPicPr>
          <p:cNvPr id="5" name="Logo_SBB_Symbol">
            <a:extLst>
              <a:ext uri="{FF2B5EF4-FFF2-40B4-BE49-F238E27FC236}">
                <a16:creationId xmlns:a16="http://schemas.microsoft.com/office/drawing/2014/main" id="{0DAC85A2-2540-4A41-AD82-500D72C817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27437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nhaltsfolie 3 mit Bild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7667" y="4432061"/>
            <a:ext cx="8120332" cy="831724"/>
          </a:xfrm>
          <a:custGeom>
            <a:avLst/>
            <a:gdLst>
              <a:gd name="connsiteX0" fmla="*/ 6090249 w 6090249"/>
              <a:gd name="connsiteY0" fmla="*/ 632604 h 1823049"/>
              <a:gd name="connsiteX1" fmla="*/ 6090249 w 6090249"/>
              <a:gd name="connsiteY1" fmla="*/ 1823049 h 1823049"/>
              <a:gd name="connsiteX2" fmla="*/ 0 w 6090249"/>
              <a:gd name="connsiteY2" fmla="*/ 1823049 h 1823049"/>
              <a:gd name="connsiteX3" fmla="*/ 0 w 6090249"/>
              <a:gd name="connsiteY3" fmla="*/ 0 h 1823049"/>
              <a:gd name="connsiteX4" fmla="*/ 6090249 w 6090249"/>
              <a:gd name="connsiteY4" fmla="*/ 632604 h 18230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0249" h="1823049">
                <a:moveTo>
                  <a:pt x="6090249" y="632604"/>
                </a:moveTo>
                <a:lnTo>
                  <a:pt x="6090249" y="1823049"/>
                </a:lnTo>
                <a:lnTo>
                  <a:pt x="0" y="1823049"/>
                </a:lnTo>
                <a:lnTo>
                  <a:pt x="0" y="0"/>
                </a:lnTo>
                <a:lnTo>
                  <a:pt x="6090249" y="632604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545310"/>
            <a:ext cx="7296381" cy="1052341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200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Fügen Sie hier Ihren Text ein. </a:t>
            </a:r>
            <a:br>
              <a:rPr lang="de-CH" noProof="0"/>
            </a:br>
            <a:r>
              <a:rPr lang="de-CH" noProof="0"/>
              <a:t>Zwei Zeilen sind möglich.</a:t>
            </a:r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0400E809-12DA-4150-AF82-E56B110247A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523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chlussfoli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2"/>
          <p:cNvSpPr/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8" name="Freeform 1"/>
          <p:cNvSpPr>
            <a:spLocks/>
          </p:cNvSpPr>
          <p:nvPr userDrawn="1"/>
        </p:nvSpPr>
        <p:spPr bwMode="ltGray">
          <a:xfrm>
            <a:off x="-5080" y="4429761"/>
            <a:ext cx="8122920" cy="831724"/>
          </a:xfrm>
          <a:custGeom>
            <a:avLst/>
            <a:gdLst>
              <a:gd name="connsiteX0" fmla="*/ 6092190 w 6092190"/>
              <a:gd name="connsiteY0" fmla="*/ 640080 h 1824990"/>
              <a:gd name="connsiteX1" fmla="*/ 6092190 w 6092190"/>
              <a:gd name="connsiteY1" fmla="*/ 1824990 h 1824990"/>
              <a:gd name="connsiteX2" fmla="*/ 0 w 6092190"/>
              <a:gd name="connsiteY2" fmla="*/ 1824990 h 1824990"/>
              <a:gd name="connsiteX3" fmla="*/ 0 w 6092190"/>
              <a:gd name="connsiteY3" fmla="*/ 0 h 1824990"/>
              <a:gd name="connsiteX4" fmla="*/ 6092190 w 6092190"/>
              <a:gd name="connsiteY4" fmla="*/ 640080 h 1824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092190" h="1824990">
                <a:moveTo>
                  <a:pt x="6092190" y="640080"/>
                </a:moveTo>
                <a:lnTo>
                  <a:pt x="6092190" y="1824990"/>
                </a:lnTo>
                <a:lnTo>
                  <a:pt x="0" y="1824990"/>
                </a:lnTo>
                <a:lnTo>
                  <a:pt x="0" y="0"/>
                </a:lnTo>
                <a:lnTo>
                  <a:pt x="6092190" y="640080"/>
                </a:ln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288000" bIns="192000" rtlCol="0" anchor="t" anchorCtr="0">
            <a:spAutoFit/>
          </a:bodyPr>
          <a:lstStyle/>
          <a:p>
            <a:pPr algn="ctr"/>
            <a:endParaRPr lang="de-CH" sz="3200" b="1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31800" y="5641022"/>
            <a:ext cx="7296381" cy="956629"/>
          </a:xfrm>
          <a:prstGeom prst="rect">
            <a:avLst/>
          </a:prstGeom>
        </p:spPr>
        <p:txBody>
          <a:bodyPr wrap="square" tIns="0" bIns="0" anchor="t" anchorCtr="0">
            <a:noAutofit/>
          </a:bodyPr>
          <a:lstStyle>
            <a:lvl1pPr>
              <a:lnSpc>
                <a:spcPct val="100000"/>
              </a:lnSpc>
              <a:defRPr sz="3733" b="1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Danke für Ihre Aufmerksamkeit.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D4065558-8A0D-47BF-AD5E-F38F933913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7" name="Logo_SBB_Cargo_H" hidden="1">
            <a:extLst>
              <a:ext uri="{FF2B5EF4-FFF2-40B4-BE49-F238E27FC236}">
                <a16:creationId xmlns:a16="http://schemas.microsoft.com/office/drawing/2014/main" id="{A838A69E-C97D-4929-9329-46E4FEFFCC0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9" name="Logo_SBB_CargoInt_D" hidden="1">
            <a:extLst>
              <a:ext uri="{FF2B5EF4-FFF2-40B4-BE49-F238E27FC236}">
                <a16:creationId xmlns:a16="http://schemas.microsoft.com/office/drawing/2014/main" id="{B0B99F17-3089-4684-AF63-D1C50A56781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0" name="Logo_SBB_CargoInt_H" hidden="1">
            <a:extLst>
              <a:ext uri="{FF2B5EF4-FFF2-40B4-BE49-F238E27FC236}">
                <a16:creationId xmlns:a16="http://schemas.microsoft.com/office/drawing/2014/main" id="{85D83D19-9785-4C17-BB76-59F2555371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1" name="Logo_SBB_Standard_D" hidden="1">
            <a:extLst>
              <a:ext uri="{FF2B5EF4-FFF2-40B4-BE49-F238E27FC236}">
                <a16:creationId xmlns:a16="http://schemas.microsoft.com/office/drawing/2014/main" id="{860C43D7-48AF-4534-8923-B9081EB74F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2" name="Logo_SBB_Standard_H">
            <a:extLst>
              <a:ext uri="{FF2B5EF4-FFF2-40B4-BE49-F238E27FC236}">
                <a16:creationId xmlns:a16="http://schemas.microsoft.com/office/drawing/2014/main" id="{03945263-FDE4-4196-982D-DC754FE51E4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604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173556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2034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4012492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67178581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 mit Bild Logo schwa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2"/>
          <p:cNvSpPr>
            <a:spLocks/>
          </p:cNvSpPr>
          <p:nvPr userDrawn="1"/>
        </p:nvSpPr>
        <p:spPr>
          <a:xfrm>
            <a:off x="-19200" y="768897"/>
            <a:ext cx="4675040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E20000">
              <a:alpha val="65098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9" name="Freeform 1"/>
          <p:cNvSpPr/>
          <p:nvPr userDrawn="1"/>
        </p:nvSpPr>
        <p:spPr>
          <a:xfrm>
            <a:off x="-19200" y="768895"/>
            <a:ext cx="4675039" cy="831724"/>
          </a:xfrm>
          <a:custGeom>
            <a:avLst/>
            <a:gdLst>
              <a:gd name="connsiteX0" fmla="*/ 6350 w 3981450"/>
              <a:gd name="connsiteY0" fmla="*/ 0 h 4146550"/>
              <a:gd name="connsiteX1" fmla="*/ 3981450 w 3981450"/>
              <a:gd name="connsiteY1" fmla="*/ 704850 h 4146550"/>
              <a:gd name="connsiteX2" fmla="*/ 3981450 w 3981450"/>
              <a:gd name="connsiteY2" fmla="*/ 3454400 h 4146550"/>
              <a:gd name="connsiteX3" fmla="*/ 0 w 3981450"/>
              <a:gd name="connsiteY3" fmla="*/ 4146550 h 4146550"/>
              <a:gd name="connsiteX4" fmla="*/ 6350 w 3981450"/>
              <a:gd name="connsiteY4" fmla="*/ 0 h 4146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981450" h="4146550">
                <a:moveTo>
                  <a:pt x="6350" y="0"/>
                </a:moveTo>
                <a:lnTo>
                  <a:pt x="3981450" y="704850"/>
                </a:lnTo>
                <a:lnTo>
                  <a:pt x="3981450" y="3454400"/>
                </a:lnTo>
                <a:lnTo>
                  <a:pt x="0" y="4146550"/>
                </a:lnTo>
                <a:cubicBezTo>
                  <a:pt x="4233" y="2764367"/>
                  <a:pt x="12700" y="0"/>
                  <a:pt x="6350" y="0"/>
                </a:cubicBezTo>
                <a:close/>
              </a:path>
            </a:pathLst>
          </a:custGeom>
          <a:solidFill>
            <a:srgbClr val="D70000">
              <a:alpha val="6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288000" tIns="144000" rIns="576000" bIns="192000" rtlCol="0" anchor="t" anchorCtr="0">
            <a:spAutoFit/>
          </a:bodyPr>
          <a:lstStyle/>
          <a:p>
            <a:pPr algn="ctr"/>
            <a:endParaRPr lang="de-DE" sz="3200" b="1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31372" y="4108200"/>
            <a:ext cx="3936000" cy="648000"/>
          </a:xfrm>
          <a:prstGeom prst="rect">
            <a:avLst/>
          </a:prstGeom>
        </p:spPr>
        <p:txBody>
          <a:bodyPr vert="horz" tIns="0"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67" baseline="0">
                <a:solidFill>
                  <a:srgbClr val="FFFFFF"/>
                </a:solidFill>
              </a:defRPr>
            </a:lvl1pPr>
            <a:lvl2pPr marL="5442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88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632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176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7210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2652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8094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3536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 noProof="0"/>
              <a:t>Name Vortragender, Ort, Datum</a:t>
            </a:r>
          </a:p>
        </p:txBody>
      </p:sp>
      <p:sp>
        <p:nvSpPr>
          <p:cNvPr id="7" name="Title 1"/>
          <p:cNvSpPr>
            <a:spLocks noGrp="1"/>
          </p:cNvSpPr>
          <p:nvPr>
            <p:ph type="ctrTitle" hasCustomPrompt="1"/>
          </p:nvPr>
        </p:nvSpPr>
        <p:spPr>
          <a:xfrm>
            <a:off x="431372" y="1583400"/>
            <a:ext cx="3936000" cy="2131200"/>
          </a:xfrm>
          <a:prstGeom prst="rect">
            <a:avLst/>
          </a:prstGeom>
        </p:spPr>
        <p:txBody>
          <a:bodyPr vert="horz" wrap="square" bIns="0">
            <a:noAutofit/>
          </a:bodyPr>
          <a:lstStyle>
            <a:lvl1pPr>
              <a:lnSpc>
                <a:spcPct val="100000"/>
              </a:lnSpc>
              <a:defRPr sz="3200" baseline="0">
                <a:solidFill>
                  <a:srgbClr val="FFFFFF"/>
                </a:solidFill>
              </a:defRPr>
            </a:lvl1pPr>
          </a:lstStyle>
          <a:p>
            <a:r>
              <a:rPr lang="de-CH" noProof="0"/>
              <a:t>Dies ist der Titel der Präsentation.</a:t>
            </a:r>
          </a:p>
        </p:txBody>
      </p:sp>
      <p:pic>
        <p:nvPicPr>
          <p:cNvPr id="6" name="Logo_SBB_Cargo_D" hidden="1">
            <a:extLst>
              <a:ext uri="{FF2B5EF4-FFF2-40B4-BE49-F238E27FC236}">
                <a16:creationId xmlns:a16="http://schemas.microsoft.com/office/drawing/2014/main" id="{CC98CB06-C3A4-4B7F-BEBD-55BC66C124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0" name="Logo_SBB_Cargo_H" hidden="1">
            <a:extLst>
              <a:ext uri="{FF2B5EF4-FFF2-40B4-BE49-F238E27FC236}">
                <a16:creationId xmlns:a16="http://schemas.microsoft.com/office/drawing/2014/main" id="{4135C476-AE98-4106-8AE0-13D2AE743AC0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88001" y="432000"/>
            <a:ext cx="3592951" cy="312083"/>
          </a:xfrm>
          <a:prstGeom prst="rect">
            <a:avLst/>
          </a:prstGeom>
        </p:spPr>
      </p:pic>
      <p:pic>
        <p:nvPicPr>
          <p:cNvPr id="11" name="Logo_SBB_CargoInt_D" hidden="1">
            <a:extLst>
              <a:ext uri="{FF2B5EF4-FFF2-40B4-BE49-F238E27FC236}">
                <a16:creationId xmlns:a16="http://schemas.microsoft.com/office/drawing/2014/main" id="{FD12A7B3-71B9-494B-91E8-8FFF57D1E043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17"/>
            <a:ext cx="4217116" cy="312083"/>
          </a:xfrm>
          <a:prstGeom prst="rect">
            <a:avLst/>
          </a:prstGeom>
        </p:spPr>
      </p:pic>
      <p:pic>
        <p:nvPicPr>
          <p:cNvPr id="12" name="Logo_SBB_CargoInt_H" hidden="1">
            <a:extLst>
              <a:ext uri="{FF2B5EF4-FFF2-40B4-BE49-F238E27FC236}">
                <a16:creationId xmlns:a16="http://schemas.microsoft.com/office/drawing/2014/main" id="{131A7DC8-9674-490D-A909-613CE2451C2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201" y="432000"/>
            <a:ext cx="4217116" cy="312083"/>
          </a:xfrm>
          <a:prstGeom prst="rect">
            <a:avLst/>
          </a:prstGeom>
        </p:spPr>
      </p:pic>
      <p:pic>
        <p:nvPicPr>
          <p:cNvPr id="13" name="Logo_SBB_Standard_D" hidden="1">
            <a:extLst>
              <a:ext uri="{FF2B5EF4-FFF2-40B4-BE49-F238E27FC236}">
                <a16:creationId xmlns:a16="http://schemas.microsoft.com/office/drawing/2014/main" id="{846D5CAE-9CEF-48FD-827D-D7616C83ECB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1" y="432001"/>
            <a:ext cx="2807092" cy="313735"/>
          </a:xfrm>
          <a:prstGeom prst="rect">
            <a:avLst/>
          </a:prstGeom>
        </p:spPr>
      </p:pic>
      <p:pic>
        <p:nvPicPr>
          <p:cNvPr id="14" name="Logo_SBB_Standard_H">
            <a:extLst>
              <a:ext uri="{FF2B5EF4-FFF2-40B4-BE49-F238E27FC236}">
                <a16:creationId xmlns:a16="http://schemas.microsoft.com/office/drawing/2014/main" id="{1A09026F-AB72-4393-BAF3-D0CF774B4873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0003" y="432000"/>
            <a:ext cx="2791575" cy="3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5998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408859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4962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131297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5359399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45831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23827162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41374154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452706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0557231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904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Agenda.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6" y="1509185"/>
            <a:ext cx="11039215" cy="5088467"/>
          </a:xfrm>
          <a:prstGeom prst="rect">
            <a:avLst/>
          </a:prstGeom>
        </p:spPr>
        <p:txBody>
          <a:bodyPr/>
          <a:lstStyle>
            <a:lvl1pPr marL="383990" indent="-383990">
              <a:spcBef>
                <a:spcPts val="800"/>
              </a:spcBef>
              <a:buSzPct val="100000"/>
              <a:buFont typeface="+mj-lt"/>
              <a:buAutoNum type="arabicPeriod"/>
              <a:defRPr/>
            </a:lvl1pPr>
            <a:lvl2pPr marL="723882" indent="-368291">
              <a:spcBef>
                <a:spcPts val="800"/>
              </a:spcBef>
              <a:defRPr/>
            </a:lvl2pPr>
            <a:lvl3pPr marL="1077357" indent="-353475">
              <a:spcBef>
                <a:spcPts val="800"/>
              </a:spcBef>
              <a:tabLst/>
              <a:defRPr/>
            </a:lvl3pPr>
            <a:lvl4pPr marL="1430831" indent="-353475">
              <a:spcBef>
                <a:spcPts val="800"/>
              </a:spcBef>
              <a:tabLst/>
              <a:defRPr/>
            </a:lvl4pPr>
            <a:lvl5pPr marL="1786422" indent="-355591">
              <a:spcBef>
                <a:spcPts val="800"/>
              </a:spcBef>
              <a:defRPr/>
            </a:lvl5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32278952-E884-4B4A-871D-42F338B3E8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689654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16365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8025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31906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543550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85157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994281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960761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505282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6289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094772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Agenda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E59F5921-86CF-4E9B-A505-04830F74C07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42881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26362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973107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741148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74276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11797827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740740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298919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06149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03564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408646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Zweispaltige Textfolie.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384000" y="1509184"/>
            <a:ext cx="5376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C346BCAC-1E9D-4596-9ACA-18319FE92E9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838261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809951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062540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12" name="Textplatzhalter 11">
            <a:extLst>
              <a:ext uri="{FF2B5EF4-FFF2-40B4-BE49-F238E27FC236}">
                <a16:creationId xmlns:a16="http://schemas.microsoft.com/office/drawing/2014/main" id="{FAFC59C7-5313-481E-9BD9-0BB395093D5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7382475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5378103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el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B600E21-DCB7-482A-B265-E2B851163D08}"/>
              </a:ext>
            </a:extLst>
          </p:cNvPr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3E8E767B-80F6-40CC-A2EC-0F5A4A89F876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041B66B-0CD2-4798-BA16-91DAC3432E9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8D59E56-8CC7-4D08-89A7-C238427A2EB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676FF195-5B20-43EC-B059-82D8918A228E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3373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lIns="1620000" tIns="720000" anchor="ctr"/>
          <a:lstStyle>
            <a:lvl1pPr algn="ctr">
              <a:defRPr sz="1200"/>
            </a:lvl1pPr>
          </a:lstStyle>
          <a:p>
            <a:r>
              <a:rPr lang="de-CH"/>
              <a:t>Bild durch Klicken auf Symbol hinzufügen.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E35F8307-C189-48EF-B394-613EAF9BB8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8" name="Textplatzhalter 7">
            <a:extLst>
              <a:ext uri="{FF2B5EF4-FFF2-40B4-BE49-F238E27FC236}">
                <a16:creationId xmlns:a16="http://schemas.microsoft.com/office/drawing/2014/main" id="{3939FF6E-BA9B-454B-8C92-87A73C60C46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5400000">
            <a:off x="-206909" y="814286"/>
            <a:ext cx="5646589" cy="5232770"/>
          </a:xfrm>
          <a:prstGeom prst="trapezoid">
            <a:avLst>
              <a:gd name="adj" fmla="val 19131"/>
            </a:avLst>
          </a:prstGeom>
          <a:solidFill>
            <a:schemeClr val="accent3">
              <a:alpha val="80000"/>
            </a:schemeClr>
          </a:solidFill>
        </p:spPr>
        <p:txBody>
          <a:bodyPr vert="vert270" lIns="0" tIns="0" bIns="612000" anchor="ctr"/>
          <a:lstStyle>
            <a:lvl1pPr>
              <a:defRPr sz="100">
                <a:noFill/>
              </a:defRPr>
            </a:lvl1pPr>
            <a:lvl2pPr>
              <a:defRPr sz="100">
                <a:solidFill>
                  <a:schemeClr val="bg1"/>
                </a:solidFill>
              </a:defRPr>
            </a:lvl2pPr>
            <a:lvl3pPr>
              <a:defRPr sz="100">
                <a:solidFill>
                  <a:schemeClr val="bg1"/>
                </a:solidFill>
              </a:defRPr>
            </a:lvl3pPr>
            <a:lvl4pPr>
              <a:defRPr sz="100">
                <a:solidFill>
                  <a:schemeClr val="bg1"/>
                </a:solidFill>
              </a:defRPr>
            </a:lvl4pPr>
            <a:lvl5pPr>
              <a:defRPr sz="100"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>
          <a:xfrm>
            <a:off x="547341" y="4005064"/>
            <a:ext cx="4108499" cy="493517"/>
          </a:xfrm>
        </p:spPr>
        <p:txBody>
          <a:bodyPr/>
          <a:lstStyle>
            <a:lvl1pPr marL="0" indent="0" algn="l">
              <a:lnSpc>
                <a:spcPct val="114000"/>
              </a:lnSpc>
              <a:buNone/>
              <a:defRPr sz="1400" spc="4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CH" noProof="0"/>
              <a:t>Vorname Name</a:t>
            </a:r>
            <a:br>
              <a:rPr lang="de-CH" noProof="0"/>
            </a:br>
            <a:r>
              <a:rPr lang="de-CH" noProof="0"/>
              <a:t>Ort, Datum</a:t>
            </a:r>
            <a:endParaRPr lang="de-CH"/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547341" y="2238375"/>
            <a:ext cx="4108499" cy="1635738"/>
          </a:xfrm>
        </p:spPr>
        <p:txBody>
          <a:bodyPr anchor="b"/>
          <a:lstStyle>
            <a:lvl1pPr algn="l">
              <a:lnSpc>
                <a:spcPct val="92000"/>
              </a:lnSpc>
              <a:defRPr sz="5600" spc="10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2306094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C3BF9167-FA0E-41AA-AD3E-DD73E73C02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9602749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</p15:sldGuideLst>
    </p:ext>
  </p:extLs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ischentitel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E51F75-5448-4F8E-A0A6-8542A1C2DF3D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A1C0D8B2-21FB-408E-8F45-4FF07F7C92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79550" y="1700808"/>
            <a:ext cx="9228138" cy="2258756"/>
          </a:xfrm>
        </p:spPr>
        <p:txBody>
          <a:bodyPr anchor="b"/>
          <a:lstStyle>
            <a:lvl1pPr algn="l">
              <a:lnSpc>
                <a:spcPct val="92000"/>
              </a:lnSpc>
              <a:defRPr sz="8400" spc="180" baseline="0"/>
            </a:lvl1pPr>
          </a:lstStyle>
          <a:p>
            <a:r>
              <a:rPr lang="de-CH"/>
              <a:t>Zwischentitel hinzufügen.</a:t>
            </a:r>
          </a:p>
        </p:txBody>
      </p:sp>
      <p:sp>
        <p:nvSpPr>
          <p:cNvPr id="10" name="Textplatzhalter 3">
            <a:extLst>
              <a:ext uri="{FF2B5EF4-FFF2-40B4-BE49-F238E27FC236}">
                <a16:creationId xmlns:a16="http://schemas.microsoft.com/office/drawing/2014/main" id="{97D0A394-EC1C-44E9-9B81-C9A02683B8E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479550" y="4388988"/>
            <a:ext cx="9228138" cy="754313"/>
          </a:xfrm>
        </p:spPr>
        <p:txBody>
          <a:bodyPr/>
          <a:lstStyle>
            <a:lvl1pPr>
              <a:lnSpc>
                <a:spcPct val="92000"/>
              </a:lnSpc>
              <a:defRPr sz="2400" spc="180" baseline="0">
                <a:solidFill>
                  <a:schemeClr val="accent3"/>
                </a:solidFill>
              </a:defRPr>
            </a:lvl1pPr>
            <a:lvl2pPr>
              <a:defRPr sz="2400">
                <a:solidFill>
                  <a:schemeClr val="accent3"/>
                </a:solidFill>
              </a:defRPr>
            </a:lvl2pPr>
            <a:lvl3pPr>
              <a:defRPr sz="2400">
                <a:solidFill>
                  <a:schemeClr val="accent3"/>
                </a:solidFill>
              </a:defRPr>
            </a:lvl3pPr>
            <a:lvl4pPr>
              <a:defRPr sz="2400">
                <a:solidFill>
                  <a:schemeClr val="accent3"/>
                </a:solidFill>
              </a:defRPr>
            </a:lvl4pPr>
            <a:lvl5pPr>
              <a:defRPr sz="2400">
                <a:solidFill>
                  <a:schemeClr val="accent3"/>
                </a:solidFill>
              </a:defRPr>
            </a:lvl5pPr>
          </a:lstStyle>
          <a:p>
            <a:pPr lvl="0"/>
            <a:r>
              <a:rPr lang="de-DE"/>
              <a:t>Untertitel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1054533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6745">
          <p15:clr>
            <a:srgbClr val="FBAE40"/>
          </p15:clr>
        </p15:guide>
        <p15:guide id="2" pos="932">
          <p15:clr>
            <a:srgbClr val="FBAE40"/>
          </p15:clr>
        </p15:guide>
        <p15:guide id="3" orient="horz" pos="1136">
          <p15:clr>
            <a:srgbClr val="FBAE40"/>
          </p15:clr>
        </p15:guide>
      </p15:sldGuideLst>
    </p:ext>
  </p:extLs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EA1A02B1-1978-4A3B-80F7-766D1FB44F8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  <p:sp>
        <p:nvSpPr>
          <p:cNvPr id="16" name="Textplatzhalter 15">
            <a:extLst>
              <a:ext uri="{FF2B5EF4-FFF2-40B4-BE49-F238E27FC236}">
                <a16:creationId xmlns:a16="http://schemas.microsoft.com/office/drawing/2014/main" id="{D8CF4041-AA59-42D9-BE67-DE9BDA6E921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367808" y="1736725"/>
            <a:ext cx="7279680" cy="3348038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</a:defRPr>
            </a:lvl1pPr>
            <a:lvl2pPr>
              <a:spcBef>
                <a:spcPts val="1800"/>
              </a:spcBef>
              <a:buFontTx/>
              <a:buNone/>
              <a:defRPr sz="1600">
                <a:solidFill>
                  <a:schemeClr val="bg1"/>
                </a:solidFill>
              </a:defRPr>
            </a:lvl2pPr>
          </a:lstStyle>
          <a:p>
            <a:pPr lvl="0"/>
            <a:r>
              <a:rPr lang="de-CH" noProof="0"/>
              <a:t>«Zitat hinzufügen»</a:t>
            </a:r>
          </a:p>
          <a:p>
            <a:pPr lvl="1"/>
            <a:r>
              <a:rPr lang="de-CH" noProof="0"/>
              <a:t>Zweite Ebene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19157058-9CCA-4EAA-8D6E-1E10DBF3C026}" type="datetimeyyyy">
              <a:rPr lang="de-CH" smtClean="0"/>
              <a:pPr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9970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514800" indent="-514800">
              <a:spcAft>
                <a:spcPts val="0"/>
              </a:spcAft>
              <a:buClr>
                <a:schemeClr val="tx2"/>
              </a:buClr>
              <a:buFont typeface="+mj-lt"/>
              <a:buAutoNum type="arabicPeriod"/>
              <a:tabLst>
                <a:tab pos="2779713" algn="l"/>
              </a:tabLst>
              <a:defRPr/>
            </a:lvl1pPr>
            <a:lvl2pPr marL="863600" indent="-358775">
              <a:spcAft>
                <a:spcPts val="0"/>
              </a:spcAft>
              <a:defRPr/>
            </a:lvl2pPr>
            <a:lvl3pPr marL="1224000">
              <a:spcAft>
                <a:spcPts val="0"/>
              </a:spcAft>
              <a:defRPr/>
            </a:lvl3pPr>
            <a:lvl4pPr marL="1584000">
              <a:spcAft>
                <a:spcPts val="0"/>
              </a:spcAft>
              <a:defRPr/>
            </a:lvl4pPr>
            <a:lvl5pPr marL="1944000">
              <a:spcAft>
                <a:spcPts val="0"/>
              </a:spcAft>
              <a:defRPr/>
            </a:lvl5pPr>
            <a:lvl6pPr marL="864000" indent="-358775">
              <a:spcAft>
                <a:spcPts val="0"/>
              </a:spcAft>
              <a:defRPr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8EA05E9B-3600-457E-9428-1EB1B6893A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708561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EA3DBB68-0F3E-4EF1-88C2-B9639789CB57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EE4D02E2-A28A-4103-A912-AEBEEDFF1EC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1484312" y="1949450"/>
            <a:ext cx="9223376" cy="44672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>
                <a:schemeClr val="bg1"/>
              </a:buCl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D8A3E21-9730-4EEA-9E2B-14BFA2EF24A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00B82B8F-16BF-4FCA-AE87-5EEA8E91DFA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1087087" y="288131"/>
            <a:ext cx="561194" cy="197644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635270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1228">
          <p15:clr>
            <a:srgbClr val="FBAE40"/>
          </p15:clr>
        </p15:guide>
        <p15:guide id="4" orient="horz" pos="4043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1509184"/>
            <a:ext cx="11040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pic>
        <p:nvPicPr>
          <p:cNvPr id="6" name="Logo_SBB_Symbol">
            <a:extLst>
              <a:ext uri="{FF2B5EF4-FFF2-40B4-BE49-F238E27FC236}">
                <a16:creationId xmlns:a16="http://schemas.microsoft.com/office/drawing/2014/main" id="{7E10FE14-391B-401F-99CE-D5050829437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7274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</p:spTree>
    <p:extLst>
      <p:ext uri="{BB962C8B-B14F-4D97-AF65-F5344CB8AC3E}">
        <p14:creationId xmlns:p14="http://schemas.microsoft.com/office/powerpoint/2010/main" val="3576500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228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ABE6C4-0C31-4575-9A59-D685A98A87F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7488" y="1949450"/>
            <a:ext cx="9220200" cy="446788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 noProof="0"/>
              <a:t>Mastertextformat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2011135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43">
          <p15:clr>
            <a:srgbClr val="FBAE40"/>
          </p15:clr>
        </p15:guide>
        <p15:guide id="2" orient="horz" pos="1228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  <p15:guide id="6" pos="345">
          <p15:clr>
            <a:srgbClr val="FBAE40"/>
          </p15:clr>
        </p15:guide>
      </p15:sldGuideLst>
    </p:ext>
  </p:extLs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3B4E90F-33B6-4714-8C8A-C32FF307265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04163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573770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6616">
          <p15:clr>
            <a:srgbClr val="FBAE40"/>
          </p15:clr>
        </p15:guide>
      </p15:sldGuideLst>
    </p:ext>
  </p:extLs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grau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5A4905AD-A233-4987-BCB0-879019B59386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6172063" y="1949450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A4088-738D-4F0C-8C90-184A5F788505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1" name="Inhaltsplatzhalter 3">
            <a:extLst>
              <a:ext uri="{FF2B5EF4-FFF2-40B4-BE49-F238E27FC236}">
                <a16:creationId xmlns:a16="http://schemas.microsoft.com/office/drawing/2014/main" id="{1F11053E-81B7-4186-9FFA-9CB036BA3835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1491345" y="1949738"/>
            <a:ext cx="4319588" cy="446852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5900" indent="-2159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F7D985BB-18B6-4513-922A-3940D912785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015412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019194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80">
          <p15:clr>
            <a:srgbClr val="FBAE40"/>
          </p15:clr>
        </p15:guide>
        <p15:guide id="2" pos="3664">
          <p15:clr>
            <a:srgbClr val="FBAE40"/>
          </p15:clr>
        </p15:guide>
        <p15:guide id="3" pos="6616">
          <p15:clr>
            <a:srgbClr val="FBAE40"/>
          </p15:clr>
        </p15:guide>
        <p15:guide id="4" pos="932">
          <p15:clr>
            <a:srgbClr val="FBAE40"/>
          </p15:clr>
        </p15:guide>
        <p15:guide id="5" orient="horz" pos="1228">
          <p15:clr>
            <a:srgbClr val="FBAE40"/>
          </p15:clr>
        </p15:guide>
        <p15:guide id="6" orient="horz" pos="4043">
          <p15:clr>
            <a:srgbClr val="FBAE40"/>
          </p15:clr>
        </p15:guide>
        <p15:guide id="7" pos="7336">
          <p15:clr>
            <a:srgbClr val="FBAE40"/>
          </p15:clr>
        </p15:guide>
        <p15:guide id="8" pos="3210">
          <p15:clr>
            <a:srgbClr val="FBAE40"/>
          </p15:clr>
        </p15:guide>
      </p15:sldGuideLst>
    </p:ext>
  </p:extLs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74EBBD-E33C-4E0D-BEAA-05F39FCC7A1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Inhaltsplatzhalter 3">
            <a:extLst>
              <a:ext uri="{FF2B5EF4-FFF2-40B4-BE49-F238E27FC236}">
                <a16:creationId xmlns:a16="http://schemas.microsoft.com/office/drawing/2014/main" id="{2D1D70FF-B73A-44D8-AF52-B86C90DE4108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5667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E296DA4F-01FE-48FF-9EB9-85CF5BF01B6F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43039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05EF66CD-E082-4DD4-AF19-1277D4B0BAA6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8041138" y="1949450"/>
            <a:ext cx="3600000" cy="4469085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21E2109-7BFC-4F17-81BF-01827EE4C3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31887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2630">
          <p15:clr>
            <a:srgbClr val="FBAE40"/>
          </p15:clr>
        </p15:guide>
        <p15:guide id="3" pos="4979">
          <p15:clr>
            <a:srgbClr val="FBAE40"/>
          </p15:clr>
        </p15:guide>
        <p15:guide id="4" pos="5063">
          <p15:clr>
            <a:srgbClr val="FBAE40"/>
          </p15:clr>
        </p15:guide>
        <p15:guide id="5" pos="7336">
          <p15:clr>
            <a:srgbClr val="FBAE40"/>
          </p15:clr>
        </p15:guide>
        <p15:guide id="6" pos="2706">
          <p15:clr>
            <a:srgbClr val="FBAE40"/>
          </p15:clr>
        </p15:guide>
        <p15:guide id="7" orient="horz" pos="4043">
          <p15:clr>
            <a:srgbClr val="FBAE40"/>
          </p15:clr>
        </p15:guide>
        <p15:guide id="8" orient="horz" pos="1228">
          <p15:clr>
            <a:srgbClr val="FBAE40"/>
          </p15:clr>
        </p15:guide>
      </p15:sldGuideLst>
    </p:ext>
  </p:extLs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29306-0AA9-4524-9D9F-BF111CB62962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3" name="Inhaltsplatzhalter 3">
            <a:extLst>
              <a:ext uri="{FF2B5EF4-FFF2-40B4-BE49-F238E27FC236}">
                <a16:creationId xmlns:a16="http://schemas.microsoft.com/office/drawing/2014/main" id="{08517FB4-1478-449A-B35A-0071DA5D763D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566738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4" name="Inhaltsplatzhalter 3">
            <a:extLst>
              <a:ext uri="{FF2B5EF4-FFF2-40B4-BE49-F238E27FC236}">
                <a16:creationId xmlns:a16="http://schemas.microsoft.com/office/drawing/2014/main" id="{1A4ABB4F-2517-43F4-A0FC-DCE0C692E8FD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3378201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722827A8-E258-45E5-8ABC-AE4AE85283F8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189664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9B3F32E6-2F69-44D2-83C6-CD6AA4BEDA9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9001126" y="1949450"/>
            <a:ext cx="2640012" cy="4468253"/>
          </a:xfrm>
        </p:spPr>
        <p:txBody>
          <a:bodyPr/>
          <a:lstStyle>
            <a:lvl1pPr>
              <a:lnSpc>
                <a:spcPct val="120000"/>
              </a:lnSpc>
              <a:defRPr sz="1400"/>
            </a:lvl1pPr>
            <a:lvl2pPr marL="216000" indent="-216000">
              <a:lnSpc>
                <a:spcPct val="120000"/>
              </a:lnSpc>
              <a:defRPr sz="1400"/>
            </a:lvl2pPr>
            <a:lvl3pPr marL="432000" indent="-216000">
              <a:lnSpc>
                <a:spcPct val="120000"/>
              </a:lnSpc>
              <a:defRPr sz="1400"/>
            </a:lvl3pPr>
            <a:lvl4pPr marL="648000" indent="-216000">
              <a:lnSpc>
                <a:spcPct val="120000"/>
              </a:lnSpc>
              <a:defRPr sz="1400"/>
            </a:lvl4pPr>
            <a:lvl5pPr marL="864000" indent="-216000">
              <a:lnSpc>
                <a:spcPct val="120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43DC29E0-21E5-4AA6-86AE-F91A1440515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7014230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9">
          <p15:clr>
            <a:srgbClr val="FBAE40"/>
          </p15:clr>
        </p15:guide>
        <p15:guide id="2" pos="7336">
          <p15:clr>
            <a:srgbClr val="FBAE40"/>
          </p15:clr>
        </p15:guide>
        <p15:guide id="3" pos="5665">
          <p15:clr>
            <a:srgbClr val="FBAE40"/>
          </p15:clr>
        </p15:guide>
        <p15:guide id="4" pos="5567">
          <p15:clr>
            <a:srgbClr val="FBAE40"/>
          </p15:clr>
        </p15:guide>
        <p15:guide id="5" pos="3896">
          <p15:clr>
            <a:srgbClr val="FBAE40"/>
          </p15:clr>
        </p15:guide>
        <p15:guide id="6" pos="3793">
          <p15:clr>
            <a:srgbClr val="FBAE40"/>
          </p15:clr>
        </p15:guide>
        <p15:guide id="7" pos="2027">
          <p15:clr>
            <a:srgbClr val="FBAE40"/>
          </p15:clr>
        </p15:guide>
        <p15:guide id="8" pos="2126">
          <p15:clr>
            <a:srgbClr val="FBAE40"/>
          </p15:clr>
        </p15:guide>
        <p15:guide id="9" orient="horz" pos="1228">
          <p15:clr>
            <a:srgbClr val="FBAE40"/>
          </p15:clr>
        </p15:guide>
        <p15:guide id="10" orient="horz" pos="4043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959602" y="1949451"/>
            <a:ext cx="4681536" cy="4325018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81DE798-3315-46D1-8982-1EC3DCDA15A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959601" y="493295"/>
            <a:ext cx="3748087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F5AB9AC5-9618-4880-9803-18A1618DB52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0" y="584684"/>
            <a:ext cx="6040438" cy="5689116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35545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4384">
          <p15:clr>
            <a:srgbClr val="FBAE40"/>
          </p15:clr>
        </p15:guide>
        <p15:guide id="4" pos="7336">
          <p15:clr>
            <a:srgbClr val="FBAE40"/>
          </p15:clr>
        </p15:guide>
        <p15:guide id="5" pos="5055">
          <p15:clr>
            <a:srgbClr val="FBAE40"/>
          </p15:clr>
        </p15:guide>
        <p15:guide id="6" pos="3805">
          <p15:clr>
            <a:srgbClr val="FBAE40"/>
          </p15:clr>
        </p15:guide>
      </p15:sldGuideLst>
    </p:ext>
  </p:extLs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976320" y="1052736"/>
            <a:ext cx="2664817" cy="5221734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-1" y="1052736"/>
            <a:ext cx="8441635" cy="52217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50D17D-F2ED-4307-B9CF-CDFB45AF6C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6954146" cy="451429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7482196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5" pos="5320">
          <p15:clr>
            <a:srgbClr val="FBAE40"/>
          </p15:clr>
        </p15:guide>
        <p15:guide id="6" orient="horz" pos="1228">
          <p15:clr>
            <a:srgbClr val="FBAE40"/>
          </p15:clr>
        </p15:guide>
      </p15:sldGuideLst>
    </p:ext>
  </p:extLs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1243" y="1046110"/>
            <a:ext cx="5486817" cy="522216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1046109"/>
            <a:ext cx="5486817" cy="522217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1F51E53D-C313-41FC-A50A-98353390A22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9742" y="538430"/>
            <a:ext cx="5462064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2B014520-9BB1-4AC3-9DDF-40162DCBE21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167438" y="538430"/>
            <a:ext cx="454025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327572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65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5472502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66768" y="3609019"/>
            <a:ext cx="5474369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436" y="584684"/>
            <a:ext cx="5474369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E2A2652-2BC1-44A2-B054-B7F5D1FF7A7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66769" y="584683"/>
            <a:ext cx="5474369" cy="277764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17859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3795">
          <p15:clr>
            <a:srgbClr val="FBAE40"/>
          </p15:clr>
        </p15:guide>
        <p15:guide id="6" pos="337">
          <p15:clr>
            <a:srgbClr val="FBAE40"/>
          </p15:clr>
        </p15:guide>
        <p15:guide id="7" pos="3880">
          <p15:clr>
            <a:srgbClr val="FBAE40"/>
          </p15:clr>
        </p15:guide>
        <p15:guide id="8" pos="7336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Objektfolie.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8" name="Inhaltsplatzhalter 7"/>
          <p:cNvSpPr>
            <a:spLocks noGrp="1"/>
          </p:cNvSpPr>
          <p:nvPr>
            <p:ph sz="quarter" idx="12" hasCustomPrompt="1"/>
          </p:nvPr>
        </p:nvSpPr>
        <p:spPr>
          <a:xfrm>
            <a:off x="719665" y="2467200"/>
            <a:ext cx="11040000" cy="41280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 hasCustomPrompt="1"/>
          </p:nvPr>
        </p:nvSpPr>
        <p:spPr>
          <a:xfrm>
            <a:off x="719667" y="1509184"/>
            <a:ext cx="11038417" cy="8544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de-DE" noProof="0"/>
              <a:t>Text durch Klicken hinzufügen</a:t>
            </a:r>
          </a:p>
        </p:txBody>
      </p:sp>
      <p:pic>
        <p:nvPicPr>
          <p:cNvPr id="9" name="Logo_SBB_Symbol">
            <a:extLst>
              <a:ext uri="{FF2B5EF4-FFF2-40B4-BE49-F238E27FC236}">
                <a16:creationId xmlns:a16="http://schemas.microsoft.com/office/drawing/2014/main" id="{0D917B75-7E27-45DF-8CD5-2AD4188F42D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075470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Bilder und 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557964" y="1949451"/>
            <a:ext cx="5083174" cy="4325018"/>
          </a:xfrm>
        </p:spPr>
        <p:txBody>
          <a:bodyPr/>
          <a:lstStyle>
            <a:lvl1pPr>
              <a:lnSpc>
                <a:spcPct val="112000"/>
              </a:lnSpc>
              <a:defRPr sz="1400"/>
            </a:lvl1pPr>
            <a:lvl2pPr marL="216000" indent="-216000">
              <a:lnSpc>
                <a:spcPct val="112000"/>
              </a:lnSpc>
              <a:defRPr sz="1400"/>
            </a:lvl2pPr>
            <a:lvl3pPr marL="432000" indent="-216000">
              <a:lnSpc>
                <a:spcPct val="112000"/>
              </a:lnSpc>
              <a:defRPr sz="1400"/>
            </a:lvl3pPr>
            <a:lvl4pPr marL="648000" indent="-216000">
              <a:lnSpc>
                <a:spcPct val="112000"/>
              </a:lnSpc>
              <a:defRPr sz="1400"/>
            </a:lvl4pPr>
            <a:lvl5pPr marL="864000" indent="-216000">
              <a:lnSpc>
                <a:spcPct val="112000"/>
              </a:lnSpc>
              <a:defRPr sz="1400"/>
            </a:lvl5pPr>
            <a:lvl6pPr marL="216000" indent="-216000">
              <a:lnSpc>
                <a:spcPct val="112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0862" y="584684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6C4C6B99-9B0B-4488-BFD9-0201BA21A7D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50862" y="3501492"/>
            <a:ext cx="5479138" cy="277230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8C76682-594C-451F-B868-929E3C2719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57962" y="493295"/>
            <a:ext cx="4149726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007242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3" pos="3805">
          <p15:clr>
            <a:srgbClr val="FBAE40"/>
          </p15:clr>
        </p15:guide>
        <p15:guide id="4" pos="7336">
          <p15:clr>
            <a:srgbClr val="FBAE40"/>
          </p15:clr>
        </p15:guide>
        <p15:guide id="5" pos="4131">
          <p15:clr>
            <a:srgbClr val="FBAE40"/>
          </p15:clr>
        </p15:guide>
        <p15:guide id="6" pos="345">
          <p15:clr>
            <a:srgbClr val="FBAE40"/>
          </p15:clr>
        </p15:guide>
        <p15:guide id="7" orient="horz" pos="2118">
          <p15:clr>
            <a:srgbClr val="FBAE40"/>
          </p15:clr>
        </p15:guide>
        <p15:guide id="8" orient="horz" pos="2202">
          <p15:clr>
            <a:srgbClr val="FBAE40"/>
          </p15:clr>
        </p15:guide>
      </p15:sldGuideLst>
    </p:ext>
  </p:extLs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4774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441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922"/>
            <a:ext cx="3600000" cy="522798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2" name="Titel 3">
            <a:extLst>
              <a:ext uri="{FF2B5EF4-FFF2-40B4-BE49-F238E27FC236}">
                <a16:creationId xmlns:a16="http://schemas.microsoft.com/office/drawing/2014/main" id="{8D7BA7E7-E234-4A0A-84DE-57AA9B9057C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7746" y="538430"/>
            <a:ext cx="3600000" cy="262689"/>
          </a:xfrm>
        </p:spPr>
        <p:txBody>
          <a:bodyPr/>
          <a:lstStyle>
            <a:lvl1pPr>
              <a:defRPr sz="1600"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  <p:sp>
        <p:nvSpPr>
          <p:cNvPr id="16" name="Textplatzhalter 5">
            <a:extLst>
              <a:ext uri="{FF2B5EF4-FFF2-40B4-BE49-F238E27FC236}">
                <a16:creationId xmlns:a16="http://schemas.microsoft.com/office/drawing/2014/main" id="{6BE1D084-20F1-40AB-A68B-EA733A683D4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289425" y="538430"/>
            <a:ext cx="36000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  <p:sp>
        <p:nvSpPr>
          <p:cNvPr id="19" name="Textplatzhalter 5">
            <a:extLst>
              <a:ext uri="{FF2B5EF4-FFF2-40B4-BE49-F238E27FC236}">
                <a16:creationId xmlns:a16="http://schemas.microsoft.com/office/drawing/2014/main" id="{38CE26F8-95BC-41DC-8383-7DFCBA2157F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047388" y="538430"/>
            <a:ext cx="2660300" cy="262689"/>
          </a:xfrm>
        </p:spPr>
        <p:txBody>
          <a:bodyPr/>
          <a:lstStyle>
            <a:lvl1pPr>
              <a:defRPr sz="1600" spc="60" baseline="0">
                <a:solidFill>
                  <a:schemeClr val="accent3"/>
                </a:solidFill>
              </a:defRPr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de-DE"/>
              <a:t>Titel hinzufügen.</a:t>
            </a:r>
          </a:p>
        </p:txBody>
      </p:sp>
    </p:spTree>
    <p:extLst>
      <p:ext uri="{BB962C8B-B14F-4D97-AF65-F5344CB8AC3E}">
        <p14:creationId xmlns:p14="http://schemas.microsoft.com/office/powerpoint/2010/main" val="41756796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rei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3609019"/>
            <a:ext cx="3599999" cy="2809243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584684"/>
            <a:ext cx="3622675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584684"/>
            <a:ext cx="3610227" cy="277764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37513" y="3609019"/>
            <a:ext cx="3598764" cy="2809516"/>
          </a:xfrm>
        </p:spPr>
        <p:txBody>
          <a:bodyPr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170825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270">
          <p15:clr>
            <a:srgbClr val="FBAE40"/>
          </p15:clr>
        </p15:guide>
        <p15:guide id="2" orient="horz" pos="2118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</p15:sldGuideLst>
    </p:ext>
  </p:extLs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er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E1014B-A06B-49DE-B7AC-63971F6B96D7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51113" y="584200"/>
            <a:ext cx="2664817" cy="5690270"/>
          </a:xfrm>
        </p:spPr>
        <p:txBody>
          <a:bodyPr anchor="ctr"/>
          <a:lstStyle>
            <a:lvl1pPr>
              <a:lnSpc>
                <a:spcPct val="108000"/>
              </a:lnSpc>
              <a:defRPr sz="1400"/>
            </a:lvl1pPr>
            <a:lvl2pPr marL="216000" indent="-216000">
              <a:lnSpc>
                <a:spcPct val="108000"/>
              </a:lnSpc>
              <a:defRPr sz="1400"/>
            </a:lvl2pPr>
            <a:lvl3pPr marL="432000" indent="-216000">
              <a:lnSpc>
                <a:spcPct val="108000"/>
              </a:lnSpc>
              <a:defRPr sz="1400"/>
            </a:lvl3pPr>
            <a:lvl4pPr marL="648000" indent="-216000">
              <a:lnSpc>
                <a:spcPct val="108000"/>
              </a:lnSpc>
              <a:defRPr sz="1400"/>
            </a:lvl4pPr>
            <a:lvl5pPr marL="864000" indent="-216000">
              <a:lnSpc>
                <a:spcPct val="108000"/>
              </a:lnSpc>
              <a:defRPr sz="1400"/>
            </a:lvl5pPr>
            <a:lvl6pPr marL="216000" indent="-216000">
              <a:lnSpc>
                <a:spcPct val="108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3283C3B8-4DFA-49C0-B021-CB0D9481CF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42960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F2C5D61B-00D5-48F1-961D-FE331B1627C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301647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0AAEB8C3-8198-4C5D-841C-E2D5F3D0E5A8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045900" y="3501008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Bildplatzhalter 4">
            <a:extLst>
              <a:ext uri="{FF2B5EF4-FFF2-40B4-BE49-F238E27FC236}">
                <a16:creationId xmlns:a16="http://schemas.microsoft.com/office/drawing/2014/main" id="{DF8E4FED-B666-455C-AF42-09BBFAF8DB4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5900" y="584200"/>
            <a:ext cx="3600000" cy="277279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721195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3952">
          <p15:clr>
            <a:srgbClr val="FBAE40"/>
          </p15:clr>
        </p15:guide>
        <p15:guide id="4" pos="7336">
          <p15:clr>
            <a:srgbClr val="FBAE40"/>
          </p15:clr>
        </p15:guide>
        <p15:guide id="6" pos="345">
          <p15:clr>
            <a:srgbClr val="FBAE40"/>
          </p15:clr>
        </p15:guide>
        <p15:guide id="7" pos="2702">
          <p15:clr>
            <a:srgbClr val="FBAE40"/>
          </p15:clr>
        </p15:guide>
      </p15:sldGuideLst>
    </p:ext>
  </p:extLs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ünf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3538" y="4529137"/>
            <a:ext cx="2113324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Bildplatzhalter 4">
            <a:extLst>
              <a:ext uri="{FF2B5EF4-FFF2-40B4-BE49-F238E27FC236}">
                <a16:creationId xmlns:a16="http://schemas.microsoft.com/office/drawing/2014/main" id="{440063FD-2C92-4D42-B1A2-EA82BEBB5EE7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8224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6" name="Bildplatzhalter 4">
            <a:extLst>
              <a:ext uri="{FF2B5EF4-FFF2-40B4-BE49-F238E27FC236}">
                <a16:creationId xmlns:a16="http://schemas.microsoft.com/office/drawing/2014/main" id="{6467BB9A-5244-40C4-8024-19FEDD14B501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02950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7" name="Bildplatzhalter 4">
            <a:extLst>
              <a:ext uri="{FF2B5EF4-FFF2-40B4-BE49-F238E27FC236}">
                <a16:creationId xmlns:a16="http://schemas.microsoft.com/office/drawing/2014/main" id="{1D2FDDDE-67BF-42B6-818C-95EC23E85932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7276768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8" name="Bildplatzhalter 4">
            <a:extLst>
              <a:ext uri="{FF2B5EF4-FFF2-40B4-BE49-F238E27FC236}">
                <a16:creationId xmlns:a16="http://schemas.microsoft.com/office/drawing/2014/main" id="{D89DC0BC-155F-4CEB-8587-1204CDB07CB1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9524026" y="1508416"/>
            <a:ext cx="2121874" cy="275443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9" name="Textplatzhalter 16">
            <a:extLst>
              <a:ext uri="{FF2B5EF4-FFF2-40B4-BE49-F238E27FC236}">
                <a16:creationId xmlns:a16="http://schemas.microsoft.com/office/drawing/2014/main" id="{2B3665A0-B00A-44D2-B58A-35E8FDA6A7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27797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0" name="Textplatzhalter 16">
            <a:extLst>
              <a:ext uri="{FF2B5EF4-FFF2-40B4-BE49-F238E27FC236}">
                <a16:creationId xmlns:a16="http://schemas.microsoft.com/office/drawing/2014/main" id="{9B616786-626B-4E22-AD14-A92B5C964E54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50276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1" name="Textplatzhalter 16">
            <a:extLst>
              <a:ext uri="{FF2B5EF4-FFF2-40B4-BE49-F238E27FC236}">
                <a16:creationId xmlns:a16="http://schemas.microsoft.com/office/drawing/2014/main" id="{E6FCF680-3050-4529-9BB2-215BDF42F400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267575" y="4529137"/>
            <a:ext cx="2124000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32" name="Textplatzhalter 16">
            <a:extLst>
              <a:ext uri="{FF2B5EF4-FFF2-40B4-BE49-F238E27FC236}">
                <a16:creationId xmlns:a16="http://schemas.microsoft.com/office/drawing/2014/main" id="{9859DCA0-03B4-4F8B-96CD-25DDD7AF6B03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9523413" y="4529137"/>
            <a:ext cx="2125049" cy="1889125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28CF96AA-B7FF-42B7-B3D1-757EFB0BC09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848226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100731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691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944">
          <p15:clr>
            <a:srgbClr val="FBAE40"/>
          </p15:clr>
        </p15:guide>
        <p15:guide id="5" pos="1679">
          <p15:clr>
            <a:srgbClr val="FBAE40"/>
          </p15:clr>
        </p15:guide>
        <p15:guide id="6" pos="337">
          <p15:clr>
            <a:srgbClr val="FBAE40"/>
          </p15:clr>
        </p15:guide>
        <p15:guide id="7" pos="1751">
          <p15:clr>
            <a:srgbClr val="FBAE40"/>
          </p15:clr>
        </p15:guide>
        <p15:guide id="8" pos="7336">
          <p15:clr>
            <a:srgbClr val="FBAE40"/>
          </p15:clr>
        </p15:guide>
        <p15:guide id="9" pos="4578">
          <p15:clr>
            <a:srgbClr val="FBAE40"/>
          </p15:clr>
        </p15:guide>
        <p15:guide id="10" pos="4509">
          <p15:clr>
            <a:srgbClr val="FBAE40"/>
          </p15:clr>
        </p15:guide>
        <p15:guide id="11" orient="horz" pos="2850">
          <p15:clr>
            <a:srgbClr val="FBAE40"/>
          </p15:clr>
        </p15:guide>
        <p15:guide id="12" pos="3092">
          <p15:clr>
            <a:srgbClr val="FBAE40"/>
          </p15:clr>
        </p15:guide>
        <p15:guide id="13" pos="3164">
          <p15:clr>
            <a:srgbClr val="FBAE40"/>
          </p15:clr>
        </p15:guide>
        <p15:guide id="14" pos="5927">
          <p15:clr>
            <a:srgbClr val="FBAE40"/>
          </p15:clr>
        </p15:guide>
        <p15:guide id="15" pos="5999">
          <p15:clr>
            <a:srgbClr val="FBAE40"/>
          </p15:clr>
        </p15:guide>
      </p15:sldGuideLst>
    </p:ext>
  </p:extLs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hs Bilder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ildplatzhalter 4">
            <a:extLst>
              <a:ext uri="{FF2B5EF4-FFF2-40B4-BE49-F238E27FC236}">
                <a16:creationId xmlns:a16="http://schemas.microsoft.com/office/drawing/2014/main" id="{64409250-64E5-4189-B25D-03288E9150DF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34988" y="3825044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81DFFCF-7498-4E8B-8420-E887B9B2DC4B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4294285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548E3796-0490-4E76-93A8-994EE7C8C9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041136" y="3825044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93B9F-BAD5-4F72-AE55-087E4577E493}" type="datetimeyyyy">
              <a:rPr lang="de-CH" smtClean="0"/>
              <a:t>2026</a:t>
            </a:fld>
            <a:endParaRPr lang="de-CH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7" name="Textplatzhalter 16">
            <a:extLst>
              <a:ext uri="{FF2B5EF4-FFF2-40B4-BE49-F238E27FC236}">
                <a16:creationId xmlns:a16="http://schemas.microsoft.com/office/drawing/2014/main" id="{CDF117C9-D89B-4905-A5A0-2D0F1A7C1F3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47436" y="2785313"/>
            <a:ext cx="3599999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8" name="Textplatzhalter 16">
            <a:extLst>
              <a:ext uri="{FF2B5EF4-FFF2-40B4-BE49-F238E27FC236}">
                <a16:creationId xmlns:a16="http://schemas.microsoft.com/office/drawing/2014/main" id="{DF0BC6F3-C6AA-46AD-8EA1-BAFE30CC916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94287" y="2785312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63229696-ACA4-4F51-9703-BF484C61555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4988" y="1046747"/>
            <a:ext cx="3622675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61C0B818-2BEB-4073-9963-0504D1649E0B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294285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96D75994-F54D-48BC-B545-9E31EFD92BE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041136" y="1046747"/>
            <a:ext cx="3610227" cy="1618248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16">
            <a:extLst>
              <a:ext uri="{FF2B5EF4-FFF2-40B4-BE49-F238E27FC236}">
                <a16:creationId xmlns:a16="http://schemas.microsoft.com/office/drawing/2014/main" id="{09448057-5B77-4F6C-8ED5-F7160EEBC59B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046147" y="2785312"/>
            <a:ext cx="3590130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1" name="Textplatzhalter 16">
            <a:extLst>
              <a:ext uri="{FF2B5EF4-FFF2-40B4-BE49-F238E27FC236}">
                <a16:creationId xmlns:a16="http://schemas.microsoft.com/office/drawing/2014/main" id="{B4019FE9-92BF-4440-9E7E-DDE2AA26A4E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43889" y="5569938"/>
            <a:ext cx="3613774" cy="763930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2" name="Textplatzhalter 16">
            <a:extLst>
              <a:ext uri="{FF2B5EF4-FFF2-40B4-BE49-F238E27FC236}">
                <a16:creationId xmlns:a16="http://schemas.microsoft.com/office/drawing/2014/main" id="{17138E11-D365-4974-9084-9F22E0611EF6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>
          <a:xfrm>
            <a:off x="4302921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3" name="Textplatzhalter 16">
            <a:extLst>
              <a:ext uri="{FF2B5EF4-FFF2-40B4-BE49-F238E27FC236}">
                <a16:creationId xmlns:a16="http://schemas.microsoft.com/office/drawing/2014/main" id="{2253C73E-CBF1-4BFB-93EB-D4594C8DF4EC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046147" y="5569938"/>
            <a:ext cx="3598764" cy="764004"/>
          </a:xfrm>
        </p:spPr>
        <p:txBody>
          <a:bodyPr/>
          <a:lstStyle>
            <a:lvl1pPr>
              <a:lnSpc>
                <a:spcPct val="117000"/>
              </a:lnSpc>
              <a:defRPr sz="1400"/>
            </a:lvl1pPr>
            <a:lvl2pPr marL="216000" indent="-216000">
              <a:lnSpc>
                <a:spcPct val="117000"/>
              </a:lnSpc>
              <a:defRPr sz="1400"/>
            </a:lvl2pPr>
            <a:lvl3pPr marL="432000" indent="-216000">
              <a:lnSpc>
                <a:spcPct val="117000"/>
              </a:lnSpc>
              <a:defRPr sz="1400"/>
            </a:lvl3pPr>
            <a:lvl4pPr marL="648000" indent="-216000">
              <a:lnSpc>
                <a:spcPct val="117000"/>
              </a:lnSpc>
              <a:defRPr sz="1400"/>
            </a:lvl4pPr>
            <a:lvl5pPr marL="864000" indent="-216000">
              <a:lnSpc>
                <a:spcPct val="117000"/>
              </a:lnSpc>
              <a:defRPr sz="1400"/>
            </a:lvl5pPr>
            <a:lvl6pPr marL="216000" indent="-216000">
              <a:lnSpc>
                <a:spcPct val="117000"/>
              </a:lnSpc>
              <a:defRPr sz="1400"/>
            </a:lvl6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B52248A4-8352-478D-BDF5-FA3D2AE3921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87488" y="493295"/>
            <a:ext cx="9218228" cy="487433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930376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403">
          <p15:clr>
            <a:srgbClr val="FBAE40"/>
          </p15:clr>
        </p15:guide>
        <p15:guide id="2" orient="horz" pos="1686">
          <p15:clr>
            <a:srgbClr val="FBAE40"/>
          </p15:clr>
        </p15:guide>
        <p15:guide id="3" orient="horz" pos="4040">
          <p15:clr>
            <a:srgbClr val="FBAE40"/>
          </p15:clr>
        </p15:guide>
        <p15:guide id="4" orient="horz" pos="368">
          <p15:clr>
            <a:srgbClr val="FBAE40"/>
          </p15:clr>
        </p15:guide>
        <p15:guide id="5" pos="2619">
          <p15:clr>
            <a:srgbClr val="FBAE40"/>
          </p15:clr>
        </p15:guide>
        <p15:guide id="6" pos="337">
          <p15:clr>
            <a:srgbClr val="FBAE40"/>
          </p15:clr>
        </p15:guide>
        <p15:guide id="7" pos="2702">
          <p15:clr>
            <a:srgbClr val="FBAE40"/>
          </p15:clr>
        </p15:guide>
        <p15:guide id="8" pos="7336">
          <p15:clr>
            <a:srgbClr val="FBAE40"/>
          </p15:clr>
        </p15:guide>
        <p15:guide id="9" pos="5063">
          <p15:clr>
            <a:srgbClr val="FBAE40"/>
          </p15:clr>
        </p15:guide>
        <p15:guide id="10" pos="4979">
          <p15:clr>
            <a:srgbClr val="FBAE40"/>
          </p15:clr>
        </p15:guide>
        <p15:guide id="11" orient="horz" pos="3429">
          <p15:clr>
            <a:srgbClr val="FBAE40"/>
          </p15:clr>
        </p15:guide>
      </p15:sldGuideLst>
    </p:ext>
  </p:extLs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onta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301290" y="1858879"/>
            <a:ext cx="6406398" cy="340632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08000"/>
              </a:lnSpc>
              <a:defRPr sz="2100" spc="40" baseline="0"/>
            </a:lvl1pPr>
            <a:lvl2pPr>
              <a:lnSpc>
                <a:spcPct val="108000"/>
              </a:lnSpc>
              <a:defRPr sz="2100" spc="40" baseline="0"/>
            </a:lvl2pPr>
            <a:lvl3pPr>
              <a:lnSpc>
                <a:spcPct val="108000"/>
              </a:lnSpc>
              <a:defRPr sz="2100" spc="40" baseline="0"/>
            </a:lvl3pPr>
            <a:lvl4pPr>
              <a:lnSpc>
                <a:spcPct val="108000"/>
              </a:lnSpc>
              <a:defRPr sz="2100" spc="40" baseline="0"/>
            </a:lvl4pPr>
            <a:lvl5pPr>
              <a:lnSpc>
                <a:spcPct val="108000"/>
              </a:lnSpc>
              <a:defRPr sz="2100" spc="40" baseline="0"/>
            </a:lvl5pPr>
            <a:lvl6pPr>
              <a:lnSpc>
                <a:spcPct val="108000"/>
              </a:lnSpc>
              <a:defRPr sz="21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4312" y="1907005"/>
            <a:ext cx="2269541" cy="2983832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B03346D9-FB45-4867-A396-ED89DA22280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295775" y="5588668"/>
            <a:ext cx="6411913" cy="829595"/>
          </a:xfrm>
        </p:spPr>
        <p:txBody>
          <a:bodyPr/>
          <a:lstStyle>
            <a:lvl1pPr>
              <a:lnSpc>
                <a:spcPct val="114000"/>
              </a:lnSpc>
              <a:defRPr sz="1400" spc="40" baseline="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1CCC01BC-AAA0-4D9D-9FD8-BCEC08761D5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664793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1410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vier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84312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485499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2" name="Bildplatzhalter 4">
            <a:extLst>
              <a:ext uri="{FF2B5EF4-FFF2-40B4-BE49-F238E27FC236}">
                <a16:creationId xmlns:a16="http://schemas.microsoft.com/office/drawing/2014/main" id="{097DDD21-AF8E-4D8F-9E81-C3512B79BD5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897383" y="2083600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3" name="Bildplatzhalter 4">
            <a:extLst>
              <a:ext uri="{FF2B5EF4-FFF2-40B4-BE49-F238E27FC236}">
                <a16:creationId xmlns:a16="http://schemas.microsoft.com/office/drawing/2014/main" id="{4C3FDE3D-7494-4C3B-B2CF-5F8A5F90B0C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312408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4" name="Bildplatzhalter 4">
            <a:extLst>
              <a:ext uri="{FF2B5EF4-FFF2-40B4-BE49-F238E27FC236}">
                <a16:creationId xmlns:a16="http://schemas.microsoft.com/office/drawing/2014/main" id="{2526A8A2-5ADB-4A9E-8F16-47028E654A1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724292" y="2091071"/>
            <a:ext cx="1332000" cy="1656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12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5" name="Textplatzhalter 2">
            <a:extLst>
              <a:ext uri="{FF2B5EF4-FFF2-40B4-BE49-F238E27FC236}">
                <a16:creationId xmlns:a16="http://schemas.microsoft.com/office/drawing/2014/main" id="{BBF8312E-E5E2-408E-B0EE-62723B4297D3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3898415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6" name="Textplatzhalter 2">
            <a:extLst>
              <a:ext uri="{FF2B5EF4-FFF2-40B4-BE49-F238E27FC236}">
                <a16:creationId xmlns:a16="http://schemas.microsoft.com/office/drawing/2014/main" id="{0113B521-BFE2-4399-805F-6476DD239713}"/>
              </a:ext>
            </a:extLst>
          </p:cNvPr>
          <p:cNvSpPr>
            <a:spLocks noGrp="1"/>
          </p:cNvSpPr>
          <p:nvPr>
            <p:ph idx="20" hasCustomPrompt="1"/>
          </p:nvPr>
        </p:nvSpPr>
        <p:spPr>
          <a:xfrm>
            <a:off x="6312518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7" name="Textplatzhalter 2">
            <a:extLst>
              <a:ext uri="{FF2B5EF4-FFF2-40B4-BE49-F238E27FC236}">
                <a16:creationId xmlns:a16="http://schemas.microsoft.com/office/drawing/2014/main" id="{BB561AA0-787D-4C94-993A-80329A9FF89C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8726621" y="3896140"/>
            <a:ext cx="1981067" cy="252212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30000"/>
              </a:lnSpc>
              <a:defRPr sz="14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055E2250-93A9-4406-98F8-B4CDC1BC4E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986407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2" pos="6745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it acht Mitglieder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194875-4DA7-4B89-B587-B27F5F6125B9}" type="datetimeyyyy">
              <a:rPr lang="de-CH" smtClean="0"/>
              <a:t>2026</a:t>
            </a:fld>
            <a:endParaRPr lang="de-CH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0" name="Textplatzhalter 2">
            <a:extLst>
              <a:ext uri="{FF2B5EF4-FFF2-40B4-BE49-F238E27FC236}">
                <a16:creationId xmlns:a16="http://schemas.microsoft.com/office/drawing/2014/main" id="{5578AA81-C437-4627-B968-9592A9319D1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631503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11" name="Bildplatzhalter 4">
            <a:extLst>
              <a:ext uri="{FF2B5EF4-FFF2-40B4-BE49-F238E27FC236}">
                <a16:creationId xmlns:a16="http://schemas.microsoft.com/office/drawing/2014/main" id="{0C630BFD-331A-403A-85C7-C5A4F6E1DB9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6155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8" name="Bildplatzhalter 4">
            <a:extLst>
              <a:ext uri="{FF2B5EF4-FFF2-40B4-BE49-F238E27FC236}">
                <a16:creationId xmlns:a16="http://schemas.microsoft.com/office/drawing/2014/main" id="{6FE4A297-A689-4F17-B110-A8313B7828E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71396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19" name="Bildplatzhalter 4">
            <a:extLst>
              <a:ext uri="{FF2B5EF4-FFF2-40B4-BE49-F238E27FC236}">
                <a16:creationId xmlns:a16="http://schemas.microsoft.com/office/drawing/2014/main" id="{63DF1A88-47CB-427A-A6AD-78D69857AB83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366473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0" name="Bildplatzhalter 4">
            <a:extLst>
              <a:ext uri="{FF2B5EF4-FFF2-40B4-BE49-F238E27FC236}">
                <a16:creationId xmlns:a16="http://schemas.microsoft.com/office/drawing/2014/main" id="{369F8622-2F51-4D3C-9804-C2FFE83A5E11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97632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1" name="Bildplatzhalter 4">
            <a:extLst>
              <a:ext uri="{FF2B5EF4-FFF2-40B4-BE49-F238E27FC236}">
                <a16:creationId xmlns:a16="http://schemas.microsoft.com/office/drawing/2014/main" id="{0100649A-3EE7-484F-8840-CA5DC19F825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61550" y="3999883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2" name="Bildplatzhalter 4">
            <a:extLst>
              <a:ext uri="{FF2B5EF4-FFF2-40B4-BE49-F238E27FC236}">
                <a16:creationId xmlns:a16="http://schemas.microsoft.com/office/drawing/2014/main" id="{B55120ED-FA62-41B3-BB93-49CF37C57C21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3366473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3" name="Bildplatzhalter 4">
            <a:extLst>
              <a:ext uri="{FF2B5EF4-FFF2-40B4-BE49-F238E27FC236}">
                <a16:creationId xmlns:a16="http://schemas.microsoft.com/office/drawing/2014/main" id="{AA88392E-5D3C-4304-AE39-FB5387725E65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6171396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4" name="Bildplatzhalter 4">
            <a:extLst>
              <a:ext uri="{FF2B5EF4-FFF2-40B4-BE49-F238E27FC236}">
                <a16:creationId xmlns:a16="http://schemas.microsoft.com/office/drawing/2014/main" id="{A35F3718-65B4-4392-93CB-1CF751C7B276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8976320" y="2312876"/>
            <a:ext cx="918000" cy="1186951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720000" anchor="ctr"/>
          <a:lstStyle>
            <a:lvl1pPr algn="ctr">
              <a:defRPr sz="800"/>
            </a:lvl1pPr>
          </a:lstStyle>
          <a:p>
            <a:r>
              <a:rPr lang="de-DE"/>
              <a:t>Bild durch Klicken auf Symbol hinzufügen</a:t>
            </a:r>
            <a:endParaRPr lang="de-CH"/>
          </a:p>
        </p:txBody>
      </p:sp>
      <p:sp>
        <p:nvSpPr>
          <p:cNvPr id="25" name="Textplatzhalter 2">
            <a:extLst>
              <a:ext uri="{FF2B5EF4-FFF2-40B4-BE49-F238E27FC236}">
                <a16:creationId xmlns:a16="http://schemas.microsoft.com/office/drawing/2014/main" id="{4B3219C0-DB30-4D57-9052-D99B39D1FEA1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4439226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6" name="Textplatzhalter 2">
            <a:extLst>
              <a:ext uri="{FF2B5EF4-FFF2-40B4-BE49-F238E27FC236}">
                <a16:creationId xmlns:a16="http://schemas.microsoft.com/office/drawing/2014/main" id="{C0BFAFCB-6FFE-4BCB-8D43-2D17548C34E7}"/>
              </a:ext>
            </a:extLst>
          </p:cNvPr>
          <p:cNvSpPr>
            <a:spLocks noGrp="1"/>
          </p:cNvSpPr>
          <p:nvPr>
            <p:ph idx="24" hasCustomPrompt="1"/>
          </p:nvPr>
        </p:nvSpPr>
        <p:spPr>
          <a:xfrm>
            <a:off x="7246949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7" name="Textplatzhalter 2">
            <a:extLst>
              <a:ext uri="{FF2B5EF4-FFF2-40B4-BE49-F238E27FC236}">
                <a16:creationId xmlns:a16="http://schemas.microsoft.com/office/drawing/2014/main" id="{E0E94DD1-78C7-4606-A63D-BCCE006B0846}"/>
              </a:ext>
            </a:extLst>
          </p:cNvPr>
          <p:cNvSpPr>
            <a:spLocks noGrp="1"/>
          </p:cNvSpPr>
          <p:nvPr>
            <p:ph idx="25" hasCustomPrompt="1"/>
          </p:nvPr>
        </p:nvSpPr>
        <p:spPr>
          <a:xfrm>
            <a:off x="10054671" y="2255921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8" name="Textplatzhalter 2">
            <a:extLst>
              <a:ext uri="{FF2B5EF4-FFF2-40B4-BE49-F238E27FC236}">
                <a16:creationId xmlns:a16="http://schemas.microsoft.com/office/drawing/2014/main" id="{EFA5D121-281D-4F3A-B67A-BC47F100DE3F}"/>
              </a:ext>
            </a:extLst>
          </p:cNvPr>
          <p:cNvSpPr>
            <a:spLocks noGrp="1"/>
          </p:cNvSpPr>
          <p:nvPr>
            <p:ph idx="26" hasCustomPrompt="1"/>
          </p:nvPr>
        </p:nvSpPr>
        <p:spPr>
          <a:xfrm>
            <a:off x="1631503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29" name="Textplatzhalter 2">
            <a:extLst>
              <a:ext uri="{FF2B5EF4-FFF2-40B4-BE49-F238E27FC236}">
                <a16:creationId xmlns:a16="http://schemas.microsoft.com/office/drawing/2014/main" id="{DAC7AD13-4CB1-40B6-8229-ECCE0AC38776}"/>
              </a:ext>
            </a:extLst>
          </p:cNvPr>
          <p:cNvSpPr>
            <a:spLocks noGrp="1"/>
          </p:cNvSpPr>
          <p:nvPr>
            <p:ph idx="27" hasCustomPrompt="1"/>
          </p:nvPr>
        </p:nvSpPr>
        <p:spPr>
          <a:xfrm>
            <a:off x="4439226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0" name="Textplatzhalter 2">
            <a:extLst>
              <a:ext uri="{FF2B5EF4-FFF2-40B4-BE49-F238E27FC236}">
                <a16:creationId xmlns:a16="http://schemas.microsoft.com/office/drawing/2014/main" id="{F1A1FE98-08A8-43BA-A037-3A7927960120}"/>
              </a:ext>
            </a:extLst>
          </p:cNvPr>
          <p:cNvSpPr>
            <a:spLocks noGrp="1"/>
          </p:cNvSpPr>
          <p:nvPr>
            <p:ph idx="28" hasCustomPrompt="1"/>
          </p:nvPr>
        </p:nvSpPr>
        <p:spPr>
          <a:xfrm>
            <a:off x="7246949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1" name="Textplatzhalter 2">
            <a:extLst>
              <a:ext uri="{FF2B5EF4-FFF2-40B4-BE49-F238E27FC236}">
                <a16:creationId xmlns:a16="http://schemas.microsoft.com/office/drawing/2014/main" id="{0130F7F6-3D75-4F98-A8F4-EFBA8E91ED85}"/>
              </a:ext>
            </a:extLst>
          </p:cNvPr>
          <p:cNvSpPr>
            <a:spLocks noGrp="1"/>
          </p:cNvSpPr>
          <p:nvPr>
            <p:ph idx="29" hasCustomPrompt="1"/>
          </p:nvPr>
        </p:nvSpPr>
        <p:spPr>
          <a:xfrm>
            <a:off x="10054671" y="3963010"/>
            <a:ext cx="1440000" cy="124390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lnSpc>
                <a:spcPct val="125000"/>
              </a:lnSpc>
              <a:defRPr sz="1000" spc="40" baseline="0"/>
            </a:lvl1pPr>
            <a:lvl2pPr>
              <a:lnSpc>
                <a:spcPct val="130000"/>
              </a:lnSpc>
              <a:buNone/>
              <a:defRPr sz="1400" spc="40" baseline="0"/>
            </a:lvl2pPr>
            <a:lvl3pPr>
              <a:lnSpc>
                <a:spcPct val="130000"/>
              </a:lnSpc>
              <a:defRPr sz="1400" spc="40" baseline="0"/>
            </a:lvl3pPr>
            <a:lvl4pPr>
              <a:lnSpc>
                <a:spcPct val="130000"/>
              </a:lnSpc>
              <a:defRPr sz="1400" spc="40" baseline="0"/>
            </a:lvl4pPr>
            <a:lvl5pPr>
              <a:lnSpc>
                <a:spcPct val="130000"/>
              </a:lnSpc>
              <a:defRPr sz="1400" spc="40" baseline="0"/>
            </a:lvl5pPr>
            <a:lvl6pPr>
              <a:lnSpc>
                <a:spcPct val="130000"/>
              </a:lnSpc>
              <a:defRPr sz="1400" spc="40" baseline="0"/>
            </a:lvl6pPr>
          </a:lstStyle>
          <a:p>
            <a:pPr lvl="0"/>
            <a:r>
              <a:rPr lang="de-CH" noProof="0"/>
              <a:t>Textmasterformat bearbeiten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EFC918BB-DABB-42F8-B06F-81AD24E4E9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 hinzufügen.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66108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932">
          <p15:clr>
            <a:srgbClr val="FBAE40"/>
          </p15:clr>
        </p15:guide>
        <p15:guide id="3" orient="horz" pos="4043">
          <p15:clr>
            <a:srgbClr val="FBAE40"/>
          </p15:clr>
        </p15:guide>
        <p15:guide id="4" orient="horz" pos="2358">
          <p15:clr>
            <a:srgbClr val="FBAE40"/>
          </p15:clr>
        </p15:guide>
        <p15:guide id="5" pos="7336">
          <p15:clr>
            <a:srgbClr val="FBAE40"/>
          </p15:clr>
        </p15:guide>
        <p15:guide id="6" orient="horz" pos="2450">
          <p15:clr>
            <a:srgbClr val="FBAE40"/>
          </p15:clr>
        </p15:guide>
        <p15:guide id="7" orient="horz" pos="1306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t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16" name="Inhaltsplatzhalter 3">
            <a:extLst>
              <a:ext uri="{FF2B5EF4-FFF2-40B4-BE49-F238E27FC236}">
                <a16:creationId xmlns:a16="http://schemas.microsoft.com/office/drawing/2014/main" id="{224C8ED8-2724-43D9-B629-670917E36DA8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46575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5" name="Inhaltsplatzhalter 3">
            <a:extLst>
              <a:ext uri="{FF2B5EF4-FFF2-40B4-BE49-F238E27FC236}">
                <a16:creationId xmlns:a16="http://schemas.microsoft.com/office/drawing/2014/main" id="{1717B421-41C1-4A6B-90F7-CF61E0FDE942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27688" y="2238375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93580659-36ED-4234-B5A1-CD00BD4FE26A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1487488" y="2238375"/>
            <a:ext cx="2880000" cy="1260000"/>
          </a:xfrm>
        </p:spPr>
        <p:txBody>
          <a:bodyPr tIns="900000"/>
          <a:lstStyle>
            <a:lvl1pPr>
              <a:defRPr sz="1200">
                <a:solidFill>
                  <a:schemeClr val="tx2"/>
                </a:solidFill>
                <a:latin typeface="+mj-lt"/>
                <a:ea typeface="Segoe UI Symbol" panose="020B0502040204020203" pitchFamily="34" charset="0"/>
              </a:defRPr>
            </a:lvl1pPr>
          </a:lstStyle>
          <a:p>
            <a:pPr lvl="0"/>
            <a:r>
              <a:rPr lang="de-DE"/>
              <a:t>Logo einfügen  ↑</a:t>
            </a:r>
          </a:p>
          <a:p>
            <a:pPr lvl="0"/>
            <a:endParaRPr lang="de-DE"/>
          </a:p>
        </p:txBody>
      </p:sp>
      <p:sp>
        <p:nvSpPr>
          <p:cNvPr id="17" name="Inhaltsplatzhalter 3">
            <a:extLst>
              <a:ext uri="{FF2B5EF4-FFF2-40B4-BE49-F238E27FC236}">
                <a16:creationId xmlns:a16="http://schemas.microsoft.com/office/drawing/2014/main" id="{39A87105-EF9A-4156-88A6-10AB358E2DDC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6508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8" name="Inhaltsplatzhalter 3">
            <a:extLst>
              <a:ext uri="{FF2B5EF4-FFF2-40B4-BE49-F238E27FC236}">
                <a16:creationId xmlns:a16="http://schemas.microsoft.com/office/drawing/2014/main" id="{547DC7D8-C082-4D4E-B4D1-4F377A1F92DA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8209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  <p:sp>
        <p:nvSpPr>
          <p:cNvPr id="19" name="Inhaltsplatzhalter 3">
            <a:extLst>
              <a:ext uri="{FF2B5EF4-FFF2-40B4-BE49-F238E27FC236}">
                <a16:creationId xmlns:a16="http://schemas.microsoft.com/office/drawing/2014/main" id="{866A87BE-453D-443B-A4F0-271A8A4826BB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480727" y="3972911"/>
            <a:ext cx="2880000" cy="1260000"/>
          </a:xfrm>
        </p:spPr>
        <p:txBody>
          <a:bodyPr tIns="864000"/>
          <a:lstStyle>
            <a:lvl1pPr>
              <a:defRPr sz="1200">
                <a:solidFill>
                  <a:schemeClr val="tx2"/>
                </a:solidFill>
              </a:defRPr>
            </a:lvl1pPr>
          </a:lstStyle>
          <a:p>
            <a:pPr lvl="0"/>
            <a:r>
              <a:rPr lang="de-DE"/>
              <a:t>Logo einfügen  ↑</a:t>
            </a:r>
          </a:p>
        </p:txBody>
      </p:sp>
    </p:spTree>
    <p:extLst>
      <p:ext uri="{BB962C8B-B14F-4D97-AF65-F5344CB8AC3E}">
        <p14:creationId xmlns:p14="http://schemas.microsoft.com/office/powerpoint/2010/main" val="39038501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und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719665" y="1509183"/>
            <a:ext cx="68640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7776000" y="1509184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80677793-ADFC-4517-B0B5-B82B75B2BC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54091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Titel hinzufügen.</a:t>
            </a:r>
          </a:p>
        </p:txBody>
      </p:sp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D49F2-16E1-4A74-9E50-9FB6B6B9CAA4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6714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10">
          <p15:clr>
            <a:srgbClr val="FBAE40"/>
          </p15:clr>
        </p15:guide>
        <p15:guide id="2" orient="horz" pos="4043">
          <p15:clr>
            <a:srgbClr val="FBAE40"/>
          </p15:clr>
        </p15:guide>
        <p15:guide id="3" pos="932">
          <p15:clr>
            <a:srgbClr val="FBAE40"/>
          </p15:clr>
        </p15:guide>
        <p15:guide id="4" pos="6745">
          <p15:clr>
            <a:srgbClr val="FBAE40"/>
          </p15:clr>
        </p15:guide>
        <p15:guide id="5" pos="7336">
          <p15:clr>
            <a:srgbClr val="FBAE40"/>
          </p15:clr>
        </p15:guide>
      </p15:sldGuideLst>
    </p:ext>
  </p:extLs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C9A677-42EB-4007-B205-C7501220950B}" type="datetimeyyyy">
              <a:rPr lang="de-CH" smtClean="0"/>
              <a:t>2026</a:t>
            </a:fld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0574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68">
          <p15:clr>
            <a:srgbClr val="FBAE40"/>
          </p15:clr>
        </p15:guide>
        <p15:guide id="2" orient="horz" pos="4040">
          <p15:clr>
            <a:srgbClr val="FBAE40"/>
          </p15:clr>
        </p15:guide>
        <p15:guide id="3" pos="7336">
          <p15:clr>
            <a:srgbClr val="FBAE40"/>
          </p15:clr>
        </p15:guide>
        <p15:guide id="4" pos="345">
          <p15:clr>
            <a:srgbClr val="FBAE40"/>
          </p15:clr>
        </p15:guide>
      </p15:sldGuideLst>
    </p:ext>
  </p:extLs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D697C572-0C30-42E1-8099-4434D27642A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 cstate="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802066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SBB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1" name="Textplatzhalter 11">
            <a:extLst>
              <a:ext uri="{FF2B5EF4-FFF2-40B4-BE49-F238E27FC236}">
                <a16:creationId xmlns:a16="http://schemas.microsoft.com/office/drawing/2014/main" id="{9E92CD1E-D16D-41A3-8E3B-BE988C7E3B1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906000" y="288130"/>
            <a:ext cx="1738313" cy="195263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08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weis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92300117-97DA-4BC5-B68D-05ED07097A6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81665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Schlussfolie Cargo (Logo schwarz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umsplatzhalt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157058-9CCA-4EAA-8D6E-1E10DBF3C026}" type="datetimeyyyy">
              <a:rPr lang="de-CH" smtClean="0"/>
              <a:t>2026</a:t>
            </a:fld>
            <a:endParaRPr lang="de-CH"/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9" name="Bildplatzhalter 4">
            <a:extLst>
              <a:ext uri="{FF2B5EF4-FFF2-40B4-BE49-F238E27FC236}">
                <a16:creationId xmlns:a16="http://schemas.microsoft.com/office/drawing/2014/main" id="{48112DF6-4098-4F29-A03A-A435585B411F}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12192000" cy="6858000"/>
          </a:xfrm>
          <a:pattFill prst="lgCheck">
            <a:fgClr>
              <a:schemeClr val="bg1">
                <a:lumMod val="85000"/>
              </a:schemeClr>
            </a:fgClr>
            <a:bgClr>
              <a:schemeClr val="bg1"/>
            </a:bgClr>
          </a:pattFill>
        </p:spPr>
        <p:txBody>
          <a:bodyPr tIns="2880000" anchor="ctr"/>
          <a:lstStyle>
            <a:lvl1pPr algn="ctr">
              <a:defRPr sz="1200"/>
            </a:lvl1pPr>
          </a:lstStyle>
          <a:p>
            <a:r>
              <a:rPr lang="de-CH"/>
              <a:t>Bild durch «</a:t>
            </a:r>
            <a:r>
              <a:rPr lang="de-CH" err="1"/>
              <a:t>drag</a:t>
            </a:r>
            <a:r>
              <a:rPr lang="de-CH"/>
              <a:t> and </a:t>
            </a:r>
            <a:r>
              <a:rPr lang="de-CH" err="1"/>
              <a:t>drop</a:t>
            </a:r>
            <a:r>
              <a:rPr lang="de-CH"/>
              <a:t>» in den Platzhalter ziehen.</a:t>
            </a:r>
            <a:br>
              <a:rPr lang="de-CH"/>
            </a:br>
            <a:r>
              <a:rPr lang="de-CH"/>
              <a:t>Bild gegebenenfalls in den Hintergrund stellen.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550862" y="2242616"/>
            <a:ext cx="11090276" cy="2162524"/>
          </a:xfrm>
        </p:spPr>
        <p:txBody>
          <a:bodyPr anchor="ctr"/>
          <a:lstStyle>
            <a:lvl1pPr algn="ctr">
              <a:lnSpc>
                <a:spcPct val="92000"/>
              </a:lnSpc>
              <a:defRPr sz="8400" spc="180" baseline="0">
                <a:solidFill>
                  <a:schemeClr val="bg1"/>
                </a:solidFill>
              </a:defRPr>
            </a:lvl1pPr>
          </a:lstStyle>
          <a:p>
            <a:r>
              <a:rPr lang="de-CH"/>
              <a:t>Text hinzufügen.</a:t>
            </a:r>
          </a:p>
        </p:txBody>
      </p:sp>
      <p:sp>
        <p:nvSpPr>
          <p:cNvPr id="10" name="Textplatzhalter 11">
            <a:extLst>
              <a:ext uri="{FF2B5EF4-FFF2-40B4-BE49-F238E27FC236}">
                <a16:creationId xmlns:a16="http://schemas.microsoft.com/office/drawing/2014/main" id="{01309523-3546-4A6B-BA61-7A6E63A78BA0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366125" y="292895"/>
            <a:ext cx="2281561" cy="194344"/>
          </a:xfrm>
          <a:blipFill>
            <a:blip r:embed="rId2"/>
            <a:stretch>
              <a:fillRect/>
            </a:stretch>
          </a:blipFill>
        </p:spPr>
        <p:txBody>
          <a:bodyPr/>
          <a:lstStyle>
            <a:lvl1pPr>
              <a:defRPr sz="100">
                <a:noFill/>
              </a:defRPr>
            </a:lvl1pPr>
            <a:lvl2pPr>
              <a:defRPr sz="100">
                <a:noFill/>
              </a:defRPr>
            </a:lvl2pPr>
            <a:lvl3pPr>
              <a:defRPr sz="100">
                <a:noFill/>
              </a:defRPr>
            </a:lvl3pPr>
            <a:lvl4pPr>
              <a:defRPr sz="100">
                <a:noFill/>
              </a:defRPr>
            </a:lvl4pPr>
            <a:lvl5pPr>
              <a:defRPr sz="100">
                <a:noFill/>
              </a:defRPr>
            </a:lvl5pPr>
          </a:lstStyle>
          <a:p>
            <a:pPr lvl="0"/>
            <a:r>
              <a:rPr lang="de-DE"/>
              <a:t> 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785778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45">
          <p15:clr>
            <a:srgbClr val="FBAE40"/>
          </p15:clr>
        </p15:guide>
        <p15:guide id="2" pos="7336">
          <p15:clr>
            <a:srgbClr val="FBAE40"/>
          </p15:clr>
        </p15:guide>
      </p15:sldGuideLst>
    </p:ext>
  </p:extLs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, Text und 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 dirty="0"/>
              <a:t>Die Objektfolie. </a:t>
            </a:r>
            <a:br>
              <a:rPr lang="de-CH" dirty="0"/>
            </a:br>
            <a:r>
              <a:rPr lang="de-CH" dirty="0"/>
              <a:t>Titel bitte maximal zweizeilig.</a:t>
            </a:r>
            <a:endParaRPr lang="de-CH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CH" noProof="0"/>
              <a:t>stat@sbb.ch 20.03.18</a:t>
            </a:r>
            <a:endParaRPr lang="de-CH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115662-413A-4888-B9BC-797CDE14544F}" type="slidenum">
              <a:rPr lang="de-CH" noProof="0" smtClean="0"/>
              <a:t>‹Nr.›</a:t>
            </a:fld>
            <a:endParaRPr lang="de-CH" noProof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1007533" y="1656000"/>
            <a:ext cx="10752667" cy="72079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/>
            </a:lvl1pPr>
            <a:lvl2pPr marL="288000" indent="0">
              <a:buNone/>
              <a:defRPr/>
            </a:lvl2pPr>
          </a:lstStyle>
          <a:p>
            <a:pPr lvl="0"/>
            <a:r>
              <a:rPr lang="de-DE" noProof="0"/>
              <a:t>Textmasterformat bearbeiten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1007533" y="2451600"/>
            <a:ext cx="10752667" cy="3528016"/>
          </a:xfrm>
        </p:spPr>
        <p:txBody>
          <a:bodyPr>
            <a:noAutofit/>
          </a:bodyPr>
          <a:lstStyle/>
          <a:p>
            <a:pPr lvl="0"/>
            <a:r>
              <a:rPr lang="de-DE" noProof="0"/>
              <a:t>Textmasterformat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  <a:endParaRPr lang="de-CH" noProof="0"/>
          </a:p>
        </p:txBody>
      </p:sp>
    </p:spTree>
    <p:extLst>
      <p:ext uri="{BB962C8B-B14F-4D97-AF65-F5344CB8AC3E}">
        <p14:creationId xmlns:p14="http://schemas.microsoft.com/office/powerpoint/2010/main" val="3770387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de-DE"/>
              <a:t>Textfolie mit Bild. Titel maximal einzeilig.</a:t>
            </a:r>
            <a:endParaRPr lang="de-CH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de-CH"/>
              <a:t>stat@sbb.ch 18.11.2020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 hasCustomPrompt="1"/>
          </p:nvPr>
        </p:nvSpPr>
        <p:spPr>
          <a:xfrm>
            <a:off x="4622400" y="1509183"/>
            <a:ext cx="7137600" cy="5078400"/>
          </a:xfrm>
        </p:spPr>
        <p:txBody>
          <a:bodyPr/>
          <a:lstStyle>
            <a:lvl2pPr marL="723882" indent="-368291">
              <a:defRPr/>
            </a:lvl2pPr>
          </a:lstStyle>
          <a:p>
            <a:pPr lvl="0"/>
            <a:r>
              <a:rPr lang="de-DE" noProof="0"/>
              <a:t>Text durch Klicken hinzufügen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508786"/>
            <a:ext cx="4416000" cy="5088467"/>
          </a:xfrm>
        </p:spPr>
        <p:txBody>
          <a:bodyPr anchor="ctr" anchorCtr="1"/>
          <a:lstStyle>
            <a:lvl1pPr marL="0" indent="0" algn="ctr">
              <a:buNone/>
              <a:defRPr/>
            </a:lvl1pPr>
          </a:lstStyle>
          <a:p>
            <a:r>
              <a:rPr lang="de-CH"/>
              <a:t>Klicken Sie hier, um ein Bild einzufügen</a:t>
            </a:r>
          </a:p>
        </p:txBody>
      </p:sp>
      <p:pic>
        <p:nvPicPr>
          <p:cNvPr id="8" name="Logo_SBB_Symbol">
            <a:extLst>
              <a:ext uri="{FF2B5EF4-FFF2-40B4-BE49-F238E27FC236}">
                <a16:creationId xmlns:a16="http://schemas.microsoft.com/office/drawing/2014/main" id="{3CEA8AC4-6E4B-49CB-8DA7-6A86A278B6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9793" y="425021"/>
            <a:ext cx="942472" cy="311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592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33.xml"/><Relationship Id="rId26" Type="http://schemas.openxmlformats.org/officeDocument/2006/relationships/slideLayout" Target="../slideLayouts/slideLayout41.xml"/><Relationship Id="rId3" Type="http://schemas.openxmlformats.org/officeDocument/2006/relationships/slideLayout" Target="../slideLayouts/slideLayout18.xml"/><Relationship Id="rId21" Type="http://schemas.openxmlformats.org/officeDocument/2006/relationships/slideLayout" Target="../slideLayouts/slideLayout36.xml"/><Relationship Id="rId34" Type="http://schemas.openxmlformats.org/officeDocument/2006/relationships/slideLayout" Target="../slideLayouts/slideLayout49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5" Type="http://schemas.openxmlformats.org/officeDocument/2006/relationships/slideLayout" Target="../slideLayouts/slideLayout40.xml"/><Relationship Id="rId33" Type="http://schemas.openxmlformats.org/officeDocument/2006/relationships/slideLayout" Target="../slideLayouts/slideLayout48.xml"/><Relationship Id="rId38" Type="http://schemas.openxmlformats.org/officeDocument/2006/relationships/image" Target="../media/image10.emf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20" Type="http://schemas.openxmlformats.org/officeDocument/2006/relationships/slideLayout" Target="../slideLayouts/slideLayout35.xml"/><Relationship Id="rId29" Type="http://schemas.openxmlformats.org/officeDocument/2006/relationships/slideLayout" Target="../slideLayouts/slideLayout44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24" Type="http://schemas.openxmlformats.org/officeDocument/2006/relationships/slideLayout" Target="../slideLayouts/slideLayout39.xml"/><Relationship Id="rId32" Type="http://schemas.openxmlformats.org/officeDocument/2006/relationships/slideLayout" Target="../slideLayouts/slideLayout47.xml"/><Relationship Id="rId37" Type="http://schemas.openxmlformats.org/officeDocument/2006/relationships/image" Target="../media/image9.emf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23" Type="http://schemas.openxmlformats.org/officeDocument/2006/relationships/slideLayout" Target="../slideLayouts/slideLayout38.xml"/><Relationship Id="rId28" Type="http://schemas.openxmlformats.org/officeDocument/2006/relationships/slideLayout" Target="../slideLayouts/slideLayout43.xml"/><Relationship Id="rId36" Type="http://schemas.openxmlformats.org/officeDocument/2006/relationships/theme" Target="../theme/theme2.xml"/><Relationship Id="rId10" Type="http://schemas.openxmlformats.org/officeDocument/2006/relationships/slideLayout" Target="../slideLayouts/slideLayout25.xml"/><Relationship Id="rId19" Type="http://schemas.openxmlformats.org/officeDocument/2006/relationships/slideLayout" Target="../slideLayouts/slideLayout34.xml"/><Relationship Id="rId31" Type="http://schemas.openxmlformats.org/officeDocument/2006/relationships/slideLayout" Target="../slideLayouts/slideLayout46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Relationship Id="rId22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42.xml"/><Relationship Id="rId30" Type="http://schemas.openxmlformats.org/officeDocument/2006/relationships/slideLayout" Target="../slideLayouts/slideLayout45.xml"/><Relationship Id="rId35" Type="http://schemas.openxmlformats.org/officeDocument/2006/relationships/slideLayout" Target="../slideLayouts/slideLayout5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slideLayout" Target="../slideLayouts/slideLayout63.xml"/><Relationship Id="rId18" Type="http://schemas.openxmlformats.org/officeDocument/2006/relationships/slideLayout" Target="../slideLayouts/slideLayout68.xml"/><Relationship Id="rId26" Type="http://schemas.openxmlformats.org/officeDocument/2006/relationships/slideLayout" Target="../slideLayouts/slideLayout76.xml"/><Relationship Id="rId39" Type="http://schemas.openxmlformats.org/officeDocument/2006/relationships/image" Target="../media/image10.emf"/><Relationship Id="rId3" Type="http://schemas.openxmlformats.org/officeDocument/2006/relationships/slideLayout" Target="../slideLayouts/slideLayout53.xml"/><Relationship Id="rId21" Type="http://schemas.openxmlformats.org/officeDocument/2006/relationships/slideLayout" Target="../slideLayouts/slideLayout71.xml"/><Relationship Id="rId34" Type="http://schemas.openxmlformats.org/officeDocument/2006/relationships/slideLayout" Target="../slideLayouts/slideLayout84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17" Type="http://schemas.openxmlformats.org/officeDocument/2006/relationships/slideLayout" Target="../slideLayouts/slideLayout67.xml"/><Relationship Id="rId25" Type="http://schemas.openxmlformats.org/officeDocument/2006/relationships/slideLayout" Target="../slideLayouts/slideLayout75.xml"/><Relationship Id="rId33" Type="http://schemas.openxmlformats.org/officeDocument/2006/relationships/slideLayout" Target="../slideLayouts/slideLayout83.xml"/><Relationship Id="rId38" Type="http://schemas.openxmlformats.org/officeDocument/2006/relationships/image" Target="../media/image9.emf"/><Relationship Id="rId2" Type="http://schemas.openxmlformats.org/officeDocument/2006/relationships/slideLayout" Target="../slideLayouts/slideLayout52.xml"/><Relationship Id="rId16" Type="http://schemas.openxmlformats.org/officeDocument/2006/relationships/slideLayout" Target="../slideLayouts/slideLayout66.xml"/><Relationship Id="rId20" Type="http://schemas.openxmlformats.org/officeDocument/2006/relationships/slideLayout" Target="../slideLayouts/slideLayout70.xml"/><Relationship Id="rId29" Type="http://schemas.openxmlformats.org/officeDocument/2006/relationships/slideLayout" Target="../slideLayouts/slideLayout79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24" Type="http://schemas.openxmlformats.org/officeDocument/2006/relationships/slideLayout" Target="../slideLayouts/slideLayout74.xml"/><Relationship Id="rId32" Type="http://schemas.openxmlformats.org/officeDocument/2006/relationships/slideLayout" Target="../slideLayouts/slideLayout82.xml"/><Relationship Id="rId37" Type="http://schemas.openxmlformats.org/officeDocument/2006/relationships/theme" Target="../theme/theme3.xml"/><Relationship Id="rId5" Type="http://schemas.openxmlformats.org/officeDocument/2006/relationships/slideLayout" Target="../slideLayouts/slideLayout55.xml"/><Relationship Id="rId15" Type="http://schemas.openxmlformats.org/officeDocument/2006/relationships/slideLayout" Target="../slideLayouts/slideLayout65.xml"/><Relationship Id="rId23" Type="http://schemas.openxmlformats.org/officeDocument/2006/relationships/slideLayout" Target="../slideLayouts/slideLayout73.xml"/><Relationship Id="rId28" Type="http://schemas.openxmlformats.org/officeDocument/2006/relationships/slideLayout" Target="../slideLayouts/slideLayout78.xml"/><Relationship Id="rId36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60.xml"/><Relationship Id="rId19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81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Relationship Id="rId14" Type="http://schemas.openxmlformats.org/officeDocument/2006/relationships/slideLayout" Target="../slideLayouts/slideLayout64.xml"/><Relationship Id="rId22" Type="http://schemas.openxmlformats.org/officeDocument/2006/relationships/slideLayout" Target="../slideLayouts/slideLayout72.xml"/><Relationship Id="rId27" Type="http://schemas.openxmlformats.org/officeDocument/2006/relationships/slideLayout" Target="../slideLayouts/slideLayout77.xml"/><Relationship Id="rId30" Type="http://schemas.openxmlformats.org/officeDocument/2006/relationships/slideLayout" Target="../slideLayouts/slideLayout80.xml"/><Relationship Id="rId35" Type="http://schemas.openxmlformats.org/officeDocument/2006/relationships/slideLayout" Target="../slideLayouts/slideLayout8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kt 1" hidden="1">
            <a:extLst>
              <a:ext uri="{FF2B5EF4-FFF2-40B4-BE49-F238E27FC236}">
                <a16:creationId xmlns:a16="http://schemas.microsoft.com/office/drawing/2014/main" id="{8F61328A-DD5A-4376-9C6D-FC96B364189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725844472"/>
              </p:ext>
            </p:extLst>
          </p:nvPr>
        </p:nvGraphicFramePr>
        <p:xfrm>
          <a:off x="2118" y="2118"/>
          <a:ext cx="2117" cy="2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Folie" r:id="rId18" imgW="416" imgH="416" progId="TCLayout.ActiveDocument.1">
                  <p:embed/>
                </p:oleObj>
              </mc:Choice>
              <mc:Fallback>
                <p:oleObj name="think-cell Folie" r:id="rId18" imgW="416" imgH="416" progId="TCLayout.ActiveDocument.1">
                  <p:embed/>
                  <p:pic>
                    <p:nvPicPr>
                      <p:cNvPr id="2" name="Objekt 1" hidden="1">
                        <a:extLst>
                          <a:ext uri="{FF2B5EF4-FFF2-40B4-BE49-F238E27FC236}">
                            <a16:creationId xmlns:a16="http://schemas.microsoft.com/office/drawing/2014/main" id="{8F61328A-DD5A-4376-9C6D-FC96B36418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2118" y="2118"/>
                        <a:ext cx="2117" cy="2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0000" y="6595200"/>
            <a:ext cx="106896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de-CH"/>
              <a:t>stat@sbb.ch 18.11.2020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43200" y="6595200"/>
            <a:ext cx="316800" cy="262800"/>
          </a:xfrm>
          <a:prstGeom prst="rect">
            <a:avLst/>
          </a:prstGeom>
        </p:spPr>
        <p:txBody>
          <a:bodyPr vert="horz" wrap="square" lIns="0" tIns="46800" rIns="0" bIns="46800" rtlCol="0" anchor="t" anchorCtr="0">
            <a:noAutofit/>
          </a:bodyPr>
          <a:lstStyle>
            <a:lvl1pPr algn="r">
              <a:defRPr sz="800" b="1">
                <a:solidFill>
                  <a:srgbClr val="00000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5E115662-413A-4888-B9BC-797CDE14544F}" type="slidenum">
              <a:rPr lang="de-CH" smtClean="0"/>
              <a:pPr/>
              <a:t>‹Nr.›</a:t>
            </a:fld>
            <a:endParaRPr lang="de-CH"/>
          </a:p>
        </p:txBody>
      </p:sp>
      <p:sp>
        <p:nvSpPr>
          <p:cNvPr id="3" name="Titelplatzhalter 2"/>
          <p:cNvSpPr>
            <a:spLocks noGrp="1"/>
          </p:cNvSpPr>
          <p:nvPr>
            <p:ph type="title"/>
          </p:nvPr>
        </p:nvSpPr>
        <p:spPr>
          <a:xfrm>
            <a:off x="720000" y="835200"/>
            <a:ext cx="11040200" cy="494400"/>
          </a:xfrm>
          <a:prstGeom prst="rect">
            <a:avLst/>
          </a:prstGeom>
        </p:spPr>
        <p:txBody>
          <a:bodyPr vert="horz" wrap="none" lIns="0" tIns="0" rIns="0" bIns="0" rtlCol="0" anchor="b" anchorCtr="0">
            <a:noAutofit/>
          </a:bodyPr>
          <a:lstStyle/>
          <a:p>
            <a:r>
              <a:rPr lang="de-DE"/>
              <a:t>Titelmasterformat durch Klicken bearbeiten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idx="1"/>
          </p:nvPr>
        </p:nvSpPr>
        <p:spPr>
          <a:xfrm>
            <a:off x="720000" y="1512000"/>
            <a:ext cx="11040000" cy="50784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077586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sldNum="0" hdr="0" dt="0"/>
  <p:txStyles>
    <p:titleStyle>
      <a:lvl1pPr algn="l" defTabSz="1088406" rtl="0" eaLnBrk="1" latinLnBrk="0" hangingPunct="1">
        <a:spcBef>
          <a:spcPct val="0"/>
        </a:spcBef>
        <a:buNone/>
        <a:defRPr sz="32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83990" indent="-383990" algn="l" defTabSz="1088406" rtl="0" eaLnBrk="1" latinLnBrk="0" hangingPunct="1">
        <a:lnSpc>
          <a:spcPct val="100000"/>
        </a:lnSpc>
        <a:spcBef>
          <a:spcPts val="800"/>
        </a:spcBef>
        <a:buClr>
          <a:srgbClr val="FF0000"/>
        </a:buClr>
        <a:buSzPct val="80000"/>
        <a:buFont typeface="Wingdings 3" pitchFamily="18" charset="2"/>
        <a:buChar char="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23882" indent="-370408" algn="l" defTabSz="1088406" rtl="0" eaLnBrk="1" latinLnBrk="0" hangingPunct="1">
        <a:lnSpc>
          <a:spcPct val="100000"/>
        </a:lnSpc>
        <a:spcBef>
          <a:spcPts val="800"/>
        </a:spcBef>
        <a:buClr>
          <a:srgbClr val="000000"/>
        </a:buClr>
        <a:buSzPct val="80000"/>
        <a:buFont typeface="Arial" pitchFamily="34" charset="0"/>
        <a:buChar char="•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077357" indent="-353475" algn="l" defTabSz="1088406" rtl="0" eaLnBrk="1" latinLnBrk="0" hangingPunct="1">
        <a:lnSpc>
          <a:spcPct val="100000"/>
        </a:lnSpc>
        <a:spcBef>
          <a:spcPts val="800"/>
        </a:spcBef>
        <a:buClr>
          <a:schemeClr val="tx1"/>
        </a:buClr>
        <a:buSzPct val="90000"/>
        <a:buFont typeface="Symbol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430831" indent="-353475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DE" sz="2667" kern="1200" noProof="0" dirty="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786422" indent="-355591" algn="l" defTabSz="1088406" rtl="0" eaLnBrk="1" latinLnBrk="0" hangingPunct="1">
        <a:lnSpc>
          <a:spcPct val="100000"/>
        </a:lnSpc>
        <a:spcBef>
          <a:spcPts val="800"/>
        </a:spcBef>
        <a:buClr>
          <a:srgbClr val="2D327D"/>
        </a:buClr>
        <a:buSzPct val="90000"/>
        <a:buFont typeface="Symbol" panose="05050102010706020507" pitchFamily="18" charset="2"/>
        <a:buChar char="-"/>
        <a:defRPr lang="de-CH" sz="2667" kern="1200" noProof="0" dirty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993113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537317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081519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625720" indent="-272101" algn="l" defTabSz="108840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544202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2pPr>
      <a:lvl3pPr marL="1088406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3pPr>
      <a:lvl4pPr marL="163260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4pPr>
      <a:lvl5pPr marL="2176810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721011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265214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3809417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4353619" algn="l" defTabSz="1088406" rtl="0" eaLnBrk="1" latinLnBrk="0" hangingPunct="1"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7821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  <p:sldLayoutId id="2147483688" r:id="rId12"/>
    <p:sldLayoutId id="2147483689" r:id="rId13"/>
    <p:sldLayoutId id="2147483690" r:id="rId14"/>
    <p:sldLayoutId id="2147483691" r:id="rId15"/>
    <p:sldLayoutId id="2147483692" r:id="rId16"/>
    <p:sldLayoutId id="2147483693" r:id="rId17"/>
    <p:sldLayoutId id="2147483694" r:id="rId18"/>
    <p:sldLayoutId id="2147483695" r:id="rId19"/>
    <p:sldLayoutId id="2147483696" r:id="rId20"/>
    <p:sldLayoutId id="2147483697" r:id="rId21"/>
    <p:sldLayoutId id="2147483698" r:id="rId22"/>
    <p:sldLayoutId id="2147483699" r:id="rId23"/>
    <p:sldLayoutId id="2147483700" r:id="rId24"/>
    <p:sldLayoutId id="2147483701" r:id="rId25"/>
    <p:sldLayoutId id="2147483702" r:id="rId26"/>
    <p:sldLayoutId id="2147483703" r:id="rId27"/>
    <p:sldLayoutId id="2147483704" r:id="rId28"/>
    <p:sldLayoutId id="2147483705" r:id="rId29"/>
    <p:sldLayoutId id="2147483706" r:id="rId30"/>
    <p:sldLayoutId id="2147483707" r:id="rId31"/>
    <p:sldLayoutId id="2147483708" r:id="rId32"/>
    <p:sldLayoutId id="2147483709" r:id="rId33"/>
    <p:sldLayoutId id="2147483710" r:id="rId34"/>
    <p:sldLayoutId id="2147483711" r:id="rId35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8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848226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de-CH"/>
              <a:t>Titel hinzufügen.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487488" y="1949116"/>
            <a:ext cx="9220200" cy="446821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e-CH" noProof="0"/>
              <a:t>Textmasterformat bearbeiten</a:t>
            </a:r>
          </a:p>
          <a:p>
            <a:pPr lvl="1"/>
            <a:r>
              <a:rPr lang="de-CH" noProof="0"/>
              <a:t>Zweite Ebene</a:t>
            </a:r>
          </a:p>
          <a:p>
            <a:pPr lvl="2"/>
            <a:r>
              <a:rPr lang="de-CH" noProof="0"/>
              <a:t>Dritte Ebene</a:t>
            </a:r>
          </a:p>
          <a:p>
            <a:pPr lvl="3"/>
            <a:r>
              <a:rPr lang="de-CH" noProof="0"/>
              <a:t>Vierte Ebene</a:t>
            </a:r>
          </a:p>
          <a:p>
            <a:pPr lvl="4"/>
            <a:r>
              <a:rPr lang="de-CH" noProof="0"/>
              <a:t>Fünfte Ebene</a:t>
            </a:r>
          </a:p>
          <a:p>
            <a:pPr lvl="5"/>
            <a:r>
              <a:rPr lang="de-CH" noProof="0"/>
              <a:t>Sechste Ebene</a:t>
            </a:r>
          </a:p>
          <a:p>
            <a:pPr lvl="6"/>
            <a:r>
              <a:rPr lang="de-CH" noProof="0"/>
              <a:t>Siebte Ebene</a:t>
            </a:r>
          </a:p>
          <a:p>
            <a:pPr lvl="7"/>
            <a:r>
              <a:rPr lang="de-CH" sz="2800" noProof="0"/>
              <a:t>Achte Ebene</a:t>
            </a:r>
          </a:p>
          <a:p>
            <a:pPr lvl="8"/>
            <a:r>
              <a:rPr lang="de-CH" noProof="0"/>
              <a:t>Neunte Ebene</a:t>
            </a:r>
          </a:p>
          <a:p>
            <a:pPr lvl="7"/>
            <a:endParaRPr lang="de-CH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550862" y="6484293"/>
            <a:ext cx="828614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fld id="{80211CA0-77D7-4CC2-8F9F-61D424A519D7}" type="datetimeyyyy">
              <a:rPr lang="de-CH" smtClean="0"/>
              <a:t>2026</a:t>
            </a:fld>
            <a:endParaRPr lang="de-CH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1489460" y="6484293"/>
            <a:ext cx="9218228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l">
              <a:defRPr sz="800" spc="10" baseline="0">
                <a:solidFill>
                  <a:schemeClr val="tx2"/>
                </a:solidFill>
              </a:defRPr>
            </a:lvl1pPr>
          </a:lstStyle>
          <a:p>
            <a:r>
              <a:rPr lang="de-DE"/>
              <a:t>SBB Division Abteilung und Bereich</a:t>
            </a:r>
            <a:endParaRPr lang="de-CH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0895839" y="6484293"/>
            <a:ext cx="745299" cy="127938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800" spc="10" baseline="0">
                <a:solidFill>
                  <a:schemeClr val="tx2"/>
                </a:solidFill>
              </a:defRPr>
            </a:lvl1pPr>
          </a:lstStyle>
          <a:p>
            <a:fld id="{442AD375-037F-43D0-B059-5172DA06796A}" type="slidenum">
              <a:rPr lang="de-CH" smtClean="0"/>
              <a:pPr/>
              <a:t>‹Nr.›</a:t>
            </a:fld>
            <a:endParaRPr lang="de-CH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B0EBCC42-C47E-42C1-A885-21EC5F328973}"/>
              </a:ext>
            </a:extLst>
          </p:cNvPr>
          <p:cNvPicPr>
            <a:picLocks noChangeAspect="1"/>
          </p:cNvPicPr>
          <p:nvPr userDrawn="1"/>
        </p:nvPicPr>
        <p:blipFill>
          <a:blip r:embed="rId3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087099" y="288303"/>
            <a:ext cx="561183" cy="19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6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3" r:id="rId1"/>
    <p:sldLayoutId id="2147483714" r:id="rId2"/>
    <p:sldLayoutId id="2147483715" r:id="rId3"/>
    <p:sldLayoutId id="2147483716" r:id="rId4"/>
    <p:sldLayoutId id="2147483717" r:id="rId5"/>
    <p:sldLayoutId id="2147483718" r:id="rId6"/>
    <p:sldLayoutId id="2147483719" r:id="rId7"/>
    <p:sldLayoutId id="2147483720" r:id="rId8"/>
    <p:sldLayoutId id="2147483721" r:id="rId9"/>
    <p:sldLayoutId id="2147483722" r:id="rId10"/>
    <p:sldLayoutId id="2147483723" r:id="rId11"/>
    <p:sldLayoutId id="2147483724" r:id="rId12"/>
    <p:sldLayoutId id="2147483725" r:id="rId13"/>
    <p:sldLayoutId id="2147483726" r:id="rId14"/>
    <p:sldLayoutId id="2147483727" r:id="rId15"/>
    <p:sldLayoutId id="2147483728" r:id="rId16"/>
    <p:sldLayoutId id="2147483729" r:id="rId17"/>
    <p:sldLayoutId id="2147483730" r:id="rId18"/>
    <p:sldLayoutId id="2147483731" r:id="rId19"/>
    <p:sldLayoutId id="2147483732" r:id="rId20"/>
    <p:sldLayoutId id="2147483733" r:id="rId21"/>
    <p:sldLayoutId id="2147483734" r:id="rId22"/>
    <p:sldLayoutId id="2147483735" r:id="rId23"/>
    <p:sldLayoutId id="2147483736" r:id="rId24"/>
    <p:sldLayoutId id="2147483737" r:id="rId25"/>
    <p:sldLayoutId id="2147483738" r:id="rId26"/>
    <p:sldLayoutId id="2147483739" r:id="rId27"/>
    <p:sldLayoutId id="2147483740" r:id="rId28"/>
    <p:sldLayoutId id="2147483741" r:id="rId29"/>
    <p:sldLayoutId id="2147483742" r:id="rId30"/>
    <p:sldLayoutId id="2147483743" r:id="rId31"/>
    <p:sldLayoutId id="2147483744" r:id="rId32"/>
    <p:sldLayoutId id="2147483745" r:id="rId33"/>
    <p:sldLayoutId id="2147483746" r:id="rId34"/>
    <p:sldLayoutId id="2147483747" r:id="rId35"/>
    <p:sldLayoutId id="2147483748" r:id="rId36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spc="60" baseline="0">
          <a:solidFill>
            <a:schemeClr val="accent3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buFont typeface="+mj-lt"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36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72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3pPr>
      <a:lvl4pPr marL="108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4pPr>
      <a:lvl5pPr marL="1440000" indent="-360000" algn="l" defTabSz="914400" rtl="0" eaLnBrk="1" latinLnBrk="0" hangingPunct="1">
        <a:lnSpc>
          <a:spcPct val="100000"/>
        </a:lnSpc>
        <a:spcBef>
          <a:spcPts val="0"/>
        </a:spcBef>
        <a:buClr>
          <a:schemeClr val="accent3"/>
        </a:buClr>
        <a:buSzPct val="100000"/>
        <a:buFont typeface="SBB Light" pitchFamily="2" charset="0"/>
        <a:buChar char="–"/>
        <a:defRPr sz="2800" kern="1200">
          <a:solidFill>
            <a:schemeClr val="tx2"/>
          </a:solidFill>
          <a:latin typeface="+mn-lt"/>
          <a:ea typeface="+mn-ea"/>
          <a:cs typeface="+mn-cs"/>
        </a:defRPr>
      </a:lvl5pPr>
      <a:lvl6pPr marL="360000" indent="-360000" algn="l" defTabSz="914400" rtl="0" eaLnBrk="1" latinLnBrk="0" hangingPunct="1">
        <a:lnSpc>
          <a:spcPct val="90000"/>
        </a:lnSpc>
        <a:spcBef>
          <a:spcPts val="500"/>
        </a:spcBef>
        <a:buFontTx/>
        <a:buBlip>
          <a:blip r:embed="rId39"/>
        </a:buBlip>
        <a:defRPr sz="28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7pPr>
      <a:lvl8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l" defTabSz="914400" rtl="0" eaLnBrk="1" latinLnBrk="0" hangingPunct="1">
        <a:lnSpc>
          <a:spcPct val="90000"/>
        </a:lnSpc>
        <a:spcBef>
          <a:spcPts val="500"/>
        </a:spcBef>
        <a:buFontTx/>
        <a:buNone/>
        <a:defRPr sz="28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6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7488" y="493295"/>
            <a:ext cx="9220200" cy="441158"/>
          </a:xfrm>
        </p:spPr>
        <p:txBody>
          <a:bodyPr/>
          <a:lstStyle/>
          <a:p>
            <a:r>
              <a:rPr lang="en-US" dirty="0"/>
              <a:t>Passenger transport demand in Europe.</a:t>
            </a:r>
            <a:endParaRPr lang="en-US" sz="1400" dirty="0"/>
          </a:p>
        </p:txBody>
      </p:sp>
      <p:graphicFrame>
        <p:nvGraphicFramePr>
          <p:cNvPr id="9" name="Diagramm 8"/>
          <p:cNvGraphicFramePr/>
          <p:nvPr>
            <p:extLst>
              <p:ext uri="{D42A27DB-BD31-4B8C-83A1-F6EECF244321}">
                <p14:modId xmlns:p14="http://schemas.microsoft.com/office/powerpoint/2010/main" val="4204594994"/>
              </p:ext>
            </p:extLst>
          </p:nvPr>
        </p:nvGraphicFramePr>
        <p:xfrm>
          <a:off x="1027866" y="1487577"/>
          <a:ext cx="9676646" cy="4411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0148E78D-7FBB-46BC-A7E3-0EFE6D9E4679}"/>
              </a:ext>
            </a:extLst>
          </p:cNvPr>
          <p:cNvSpPr txBox="1"/>
          <p:nvPr/>
        </p:nvSpPr>
        <p:spPr>
          <a:xfrm>
            <a:off x="1487487" y="1019777"/>
            <a:ext cx="9004162" cy="21865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400" b="0" i="0" u="none" strike="noStrike" kern="1200" cap="none" spc="30" normalizeH="0" baseline="0" dirty="0">
                <a:ln>
                  <a:noFill/>
                </a:ln>
                <a:solidFill>
                  <a:srgbClr val="EB0000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Kilometres travelled by rail per inhabitant in 2024.</a:t>
            </a:r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41B9B9AB-4B12-4760-AF37-4FABDDFAE68B}"/>
              </a:ext>
            </a:extLst>
          </p:cNvPr>
          <p:cNvSpPr txBox="1"/>
          <p:nvPr/>
        </p:nvSpPr>
        <p:spPr>
          <a:xfrm rot="16200000">
            <a:off x="9605908" y="3946970"/>
            <a:ext cx="3947678" cy="138499"/>
          </a:xfrm>
          <a:prstGeom prst="rect">
            <a:avLst/>
          </a:prstGeom>
          <a:noFill/>
        </p:spPr>
        <p:txBody>
          <a:bodyPr wrap="square" lIns="0" tIns="0" rIns="0" bIns="0" rtlCol="0" anchor="b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Quellen: Eurostat, ORR</a:t>
            </a:r>
            <a:r>
              <a:rPr lang="de-CH" sz="900" kern="0" dirty="0">
                <a:solidFill>
                  <a:srgbClr val="444444"/>
                </a:solidFill>
                <a:latin typeface="SBB Light"/>
              </a:rPr>
              <a:t> &amp; </a:t>
            </a:r>
            <a:r>
              <a:rPr kumimoji="0" lang="de-CH" sz="9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ONS (GB).</a:t>
            </a:r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E60A944-7104-442D-B06A-85C825613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976745" y="5932899"/>
            <a:ext cx="1727767" cy="170649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00" b="0" i="0" u="none" strike="noStrike" kern="0" cap="none" spc="0" normalizeH="0" baseline="0" noProof="0" dirty="0">
                <a:ln>
                  <a:noFill/>
                </a:ln>
                <a:solidFill>
                  <a:srgbClr val="444444"/>
                </a:solidFill>
                <a:effectLst/>
                <a:uLnTx/>
                <a:uFillTx/>
                <a:latin typeface="SBB Light"/>
                <a:ea typeface="+mn-ea"/>
                <a:cs typeface="+mn-cs"/>
              </a:rPr>
              <a:t>reporting.sbb.ch</a:t>
            </a:r>
          </a:p>
        </p:txBody>
      </p:sp>
    </p:spTree>
    <p:extLst>
      <p:ext uri="{BB962C8B-B14F-4D97-AF65-F5344CB8AC3E}">
        <p14:creationId xmlns:p14="http://schemas.microsoft.com/office/powerpoint/2010/main" val="26414872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20170515_PPT-Vorlage_NEU_16-9">
  <a:themeElements>
    <a:clrScheme name="SBB">
      <a:dk1>
        <a:srgbClr val="000000"/>
      </a:dk1>
      <a:lt1>
        <a:srgbClr val="FFFFFF"/>
      </a:lt1>
      <a:dk2>
        <a:srgbClr val="B7B7B7"/>
      </a:dk2>
      <a:lt2>
        <a:srgbClr val="4C4C4C"/>
      </a:lt2>
      <a:accent1>
        <a:srgbClr val="ABADCB"/>
      </a:accent1>
      <a:accent2>
        <a:srgbClr val="6C6FA4"/>
      </a:accent2>
      <a:accent3>
        <a:srgbClr val="2D327D"/>
      </a:accent3>
      <a:accent4>
        <a:srgbClr val="FF9999"/>
      </a:accent4>
      <a:accent5>
        <a:srgbClr val="FF4C4C"/>
      </a:accent5>
      <a:accent6>
        <a:srgbClr val="FF0000"/>
      </a:accent6>
      <a:hlink>
        <a:srgbClr val="2D327D"/>
      </a:hlink>
      <a:folHlink>
        <a:srgbClr val="2D327D"/>
      </a:folHlink>
    </a:clrScheme>
    <a:fontScheme name="SBB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/>
        </a:solidFill>
        <a:ln>
          <a:noFill/>
        </a:ln>
      </a:spPr>
      <a:bodyPr wrap="square" lIns="36000" tIns="36000" rIns="36000" bIns="36000" rtlCol="0" anchor="t" anchorCtr="0">
        <a:normAutofit/>
      </a:bodyPr>
      <a:lstStyle>
        <a:defPPr algn="ctr">
          <a:defRPr sz="2400" b="1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rgbClr val="B7B7B7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/>
      <a:lstStyle>
        <a:defPPr>
          <a:defRPr noProof="0" dirty="0" smtClean="0"/>
        </a:defPPr>
      </a:lstStyle>
    </a:txDef>
  </a:objectDefaults>
  <a:extraClrSchemeLst>
    <a:extraClrScheme>
      <a:clrScheme name="SBB">
        <a:dk1>
          <a:sysClr val="windowText" lastClr="000000"/>
        </a:dk1>
        <a:lt1>
          <a:sysClr val="window" lastClr="FFFFFF"/>
        </a:lt1>
        <a:dk2>
          <a:srgbClr val="B7B7B7"/>
        </a:dk2>
        <a:lt2>
          <a:srgbClr val="4C4C4C"/>
        </a:lt2>
        <a:accent1>
          <a:srgbClr val="ABADCB"/>
        </a:accent1>
        <a:accent2>
          <a:srgbClr val="6C6FA4"/>
        </a:accent2>
        <a:accent3>
          <a:srgbClr val="2D327D"/>
        </a:accent3>
        <a:accent4>
          <a:srgbClr val="FF9999"/>
        </a:accent4>
        <a:accent5>
          <a:srgbClr val="FF4C4C"/>
        </a:accent5>
        <a:accent6>
          <a:srgbClr val="EB0000"/>
        </a:accent6>
        <a:hlink>
          <a:srgbClr val="2D327D"/>
        </a:hlink>
        <a:folHlink>
          <a:srgbClr val="D5D6E5"/>
        </a:folHlink>
      </a:clrScheme>
    </a:extraClrScheme>
  </a:extraClrSchemeLst>
  <a:extLst>
    <a:ext uri="{05A4C25C-085E-4340-85A3-A5531E510DB2}">
      <thm15:themeFamily xmlns:thm15="http://schemas.microsoft.com/office/thememl/2012/main" name="20171027_PPT-Vorlage_NEU_16-9_DE.potx" id="{0F39B86A-6FEA-4482-98DD-A0AF78DA8361}" vid="{2F05930E-573E-4379-8421-B361C9D363BB}"/>
    </a:ext>
  </a:extLst>
</a:theme>
</file>

<file path=ppt/theme/theme2.xml><?xml version="1.0" encoding="utf-8"?>
<a:theme xmlns:a="http://schemas.openxmlformats.org/drawingml/2006/main" name="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Vorlage_16-9.potx" id="{AFB2A5A8-0A5A-4D2B-9D1C-2542F94FB30E}" vid="{15E43739-6510-4178-811B-133FA854CD7A}"/>
    </a:ext>
  </a:extLst>
</a:theme>
</file>

<file path=ppt/theme/theme3.xml><?xml version="1.0" encoding="utf-8"?>
<a:theme xmlns:a="http://schemas.openxmlformats.org/drawingml/2006/main" name="1_Benutzerdefiniertes Design">
  <a:themeElements>
    <a:clrScheme name="SBB">
      <a:dk1>
        <a:sysClr val="windowText" lastClr="000000"/>
      </a:dk1>
      <a:lt1>
        <a:sysClr val="window" lastClr="FFFFFF"/>
      </a:lt1>
      <a:dk2>
        <a:srgbClr val="444444"/>
      </a:dk2>
      <a:lt2>
        <a:srgbClr val="E5E5E5"/>
      </a:lt2>
      <a:accent1>
        <a:srgbClr val="A20013"/>
      </a:accent1>
      <a:accent2>
        <a:srgbClr val="C60018"/>
      </a:accent2>
      <a:accent3>
        <a:srgbClr val="EB0000"/>
      </a:accent3>
      <a:accent4>
        <a:srgbClr val="E5E5E5"/>
      </a:accent4>
      <a:accent5>
        <a:srgbClr val="BDBDBD"/>
      </a:accent5>
      <a:accent6>
        <a:srgbClr val="8D8D8D"/>
      </a:accent6>
      <a:hlink>
        <a:srgbClr val="444444"/>
      </a:hlink>
      <a:folHlink>
        <a:srgbClr val="444444"/>
      </a:folHlink>
    </a:clrScheme>
    <a:fontScheme name="SBB">
      <a:majorFont>
        <a:latin typeface="SBB Light"/>
        <a:ea typeface=""/>
        <a:cs typeface=""/>
      </a:majorFont>
      <a:minorFont>
        <a:latin typeface="SBB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lIns="0" tIns="0" rIns="0" bIns="0" rtlCol="0" anchor="ctr"/>
      <a:lstStyle>
        <a:defPPr algn="ctr">
          <a:defRPr sz="1400" dirty="0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accent5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algn="l">
          <a:defRPr sz="1400" dirty="0" err="1" smtClean="0">
            <a:solidFill>
              <a:schemeClr val="tx2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SBB_PPT_Folienbibliothek_16-9.potx" id="{5661FAAD-0434-4CE1-BCF0-B44E0993DACB}" vid="{03AF73CB-3D4D-47A6-916A-F20A5F10DFAB}"/>
    </a:ext>
  </a:extLst>
</a:theme>
</file>

<file path=ppt/theme/theme4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AF392CA6BBE5574789A5155D1822A344" ma:contentTypeVersion="19" ma:contentTypeDescription="Ein neues Dokument erstellen." ma:contentTypeScope="" ma:versionID="c2a5a59360d48a4c7af007c311c34caf">
  <xsd:schema xmlns:xsd="http://www.w3.org/2001/XMLSchema" xmlns:xs="http://www.w3.org/2001/XMLSchema" xmlns:p="http://schemas.microsoft.com/office/2006/metadata/properties" xmlns:ns2="96e82a89-ba48-4728-b345-cf206dbec8f1" xmlns:ns3="2f5c8543-cf23-4718-a3b8-32b0a91d511a" targetNamespace="http://schemas.microsoft.com/office/2006/metadata/properties" ma:root="true" ma:fieldsID="2a0d833e56c64ed4a0d1483acd601485" ns2:_="" ns3:_="">
    <xsd:import namespace="96e82a89-ba48-4728-b345-cf206dbec8f1"/>
    <xsd:import namespace="2f5c8543-cf23-4718-a3b8-32b0a91d511a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Ausgabe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e82a89-ba48-4728-b345-cf206dbec8f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7e3da64-c71a-4074-9be5-101312c09dec}" ma:internalName="TaxCatchAll" ma:showField="CatchAllData" ma:web="96e82a89-ba48-4728-b345-cf206dbec8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5c8543-cf23-4718-a3b8-32b0a91d511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Ausgabe" ma:index="14" nillable="true" ma:displayName="Ausgabe" ma:description="Ausgabe des Dokumentes" ma:format="RadioButtons" ma:internalName="Ausgabe">
      <xsd:simpleType>
        <xsd:union memberTypes="dms:Text">
          <xsd:simpleType>
            <xsd:restriction base="dms:Choice">
              <xsd:enumeration value="2016"/>
              <xsd:enumeration value="2017"/>
              <xsd:enumeration value="2018"/>
              <xsd:enumeration value="2019"/>
            </xsd:restriction>
          </xsd:simpleType>
        </xsd:un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Bildmarkierungen" ma:readOnly="false" ma:fieldId="{5cf76f15-5ced-4ddc-b409-7134ff3c332f}" ma:taxonomyMulti="true" ma:sspId="2e7e7b05-955d-4ec1-8c45-691041b8b00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usgabe xmlns="2f5c8543-cf23-4718-a3b8-32b0a91d511a" xsi:nil="true"/>
    <SharedWithUsers xmlns="96e82a89-ba48-4728-b345-cf206dbec8f1">
      <UserInfo>
        <DisplayName>Schärli Reto (KOM-NEW)</DisplayName>
        <AccountId>437</AccountId>
        <AccountType/>
      </UserInfo>
      <UserInfo>
        <DisplayName>Vrecko Gabriela (KOM-I)</DisplayName>
        <AccountId>345</AccountId>
        <AccountType/>
      </UserInfo>
      <UserInfo>
        <DisplayName>Vincen Raj Bobisha (KOM-NEW - Extern)</DisplayName>
        <AccountId>4510</AccountId>
        <AccountType/>
      </UserInfo>
      <UserInfo>
        <DisplayName>Carecci Silvano (IM-BW-BDM)</DisplayName>
        <AccountId>5126</AccountId>
        <AccountType/>
      </UserInfo>
      <UserInfo>
        <DisplayName>Burkhard Sabina (KOM-NEW)</DisplayName>
        <AccountId>5505</AccountId>
        <AccountType/>
      </UserInfo>
      <UserInfo>
        <DisplayName>Susuri Urimé (F)</DisplayName>
        <AccountId>5872</AccountId>
        <AccountType/>
      </UserInfo>
      <UserInfo>
        <DisplayName>Vincen Raj Bobisha (HR-TKB-FU-HOP)</DisplayName>
        <AccountId>5704</AccountId>
        <AccountType/>
      </UserInfo>
      <UserInfo>
        <DisplayName>Dischoe Marc Olivier (KOM-NEW)</DisplayName>
        <AccountId>577</AccountId>
        <AccountType/>
      </UserInfo>
      <UserInfo>
        <DisplayName>Wipf Claudia (KOM-P-MP)</DisplayName>
        <AccountId>844</AccountId>
        <AccountType/>
      </UserInfo>
    </SharedWithUsers>
    <lcf76f155ced4ddcb4097134ff3c332f xmlns="2f5c8543-cf23-4718-a3b8-32b0a91d511a">
      <Terms xmlns="http://schemas.microsoft.com/office/infopath/2007/PartnerControls"/>
    </lcf76f155ced4ddcb4097134ff3c332f>
    <TaxCatchAll xmlns="96e82a89-ba48-4728-b345-cf206dbec8f1" xsi:nil="true"/>
  </documentManagement>
</p:properties>
</file>

<file path=customXml/itemProps1.xml><?xml version="1.0" encoding="utf-8"?>
<ds:datastoreItem xmlns:ds="http://schemas.openxmlformats.org/officeDocument/2006/customXml" ds:itemID="{4B1F45D5-9515-4BEC-B8FF-9597C71FC45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6e82a89-ba48-4728-b345-cf206dbec8f1"/>
    <ds:schemaRef ds:uri="2f5c8543-cf23-4718-a3b8-32b0a91d511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AB7085B-D9CF-4930-865D-AE9ED154F05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915E158-F398-42BF-8A91-7C2A147B9234}">
  <ds:schemaRefs>
    <ds:schemaRef ds:uri="http://purl.org/dc/terms/"/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elements/1.1/"/>
    <ds:schemaRef ds:uri="2f5c8543-cf23-4718-a3b8-32b0a91d511a"/>
    <ds:schemaRef ds:uri="96e82a89-ba48-4728-b345-cf206dbec8f1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docMetadata/LabelInfo.xml><?xml version="1.0" encoding="utf-8"?>
<clbl:labelList xmlns:clbl="http://schemas.microsoft.com/office/2020/mipLabelMetadata">
  <clbl:label id="{5bc72e09-8d7d-491f-a3d1-5693fc6e93f6}" enabled="1" method="Privileged" siteId="{2cda5d11-f0ac-46b3-967d-af1b2e1bd01a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44</Words>
  <Application>Microsoft Office PowerPoint</Application>
  <PresentationFormat>Breitbild</PresentationFormat>
  <Paragraphs>6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10" baseType="lpstr">
      <vt:lpstr>Arial</vt:lpstr>
      <vt:lpstr>Calibri</vt:lpstr>
      <vt:lpstr>SBB Light</vt:lpstr>
      <vt:lpstr>Symbol</vt:lpstr>
      <vt:lpstr>Wingdings 3</vt:lpstr>
      <vt:lpstr>1_20170515_PPT-Vorlage_NEU_16-9</vt:lpstr>
      <vt:lpstr>Benutzerdefiniertes Design</vt:lpstr>
      <vt:lpstr>1_Benutzerdefiniertes Design</vt:lpstr>
      <vt:lpstr>think-cell Folie</vt:lpstr>
      <vt:lpstr>Passenger transport demand in Europe.</vt:lpstr>
    </vt:vector>
  </TitlesOfParts>
  <Company>SBB AG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Passenger transport demand in Europe.</dc:title>
  <dc:creator>Meyer Raphael (KOM-PGA-VSF)</dc:creator>
  <cp:lastModifiedBy>Weigel Stefan (PAR-EPS)</cp:lastModifiedBy>
  <cp:revision>22</cp:revision>
  <dcterms:created xsi:type="dcterms:W3CDTF">2020-09-30T11:00:09Z</dcterms:created>
  <dcterms:modified xsi:type="dcterms:W3CDTF">2026-03-03T13:50:05Z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0x010100AF392CA6BBE5574789A5155D1822A344</vt:lpwstr>
  </property>
  <property fmtid="{D5CDD505-2E9C-101B-9397-08002B2CF9AE}" pid="3" name="_dlc_DocIdItemGuid">
    <vt:lpwstr>7f61737c-4fb7-4bc4-8821-d36f28de962c</vt:lpwstr>
  </property>
  <property fmtid="{D5CDD505-2E9C-101B-9397-08002B2CF9AE}" pid="4" name="TmpVertraulichkeit">
    <vt:lpwstr/>
  </property>
  <property fmtid="{D5CDD505-2E9C-101B-9397-08002B2CF9AE}" pid="5" name="TmpStatus">
    <vt:lpwstr/>
  </property>
  <property fmtid="{D5CDD505-2E9C-101B-9397-08002B2CF9AE}" pid="6" name="MSIP_Label_5bc72e09-8d7d-491f-a3d1-5693fc6e93f6_Enabled">
    <vt:lpwstr>true</vt:lpwstr>
  </property>
  <property fmtid="{D5CDD505-2E9C-101B-9397-08002B2CF9AE}" pid="7" name="MSIP_Label_5bc72e09-8d7d-491f-a3d1-5693fc6e93f6_SetDate">
    <vt:lpwstr>2021-10-19T13:12:15Z</vt:lpwstr>
  </property>
  <property fmtid="{D5CDD505-2E9C-101B-9397-08002B2CF9AE}" pid="8" name="MSIP_Label_5bc72e09-8d7d-491f-a3d1-5693fc6e93f6_Method">
    <vt:lpwstr>Privileged</vt:lpwstr>
  </property>
  <property fmtid="{D5CDD505-2E9C-101B-9397-08002B2CF9AE}" pid="9" name="MSIP_Label_5bc72e09-8d7d-491f-a3d1-5693fc6e93f6_Name">
    <vt:lpwstr>öffentlich</vt:lpwstr>
  </property>
  <property fmtid="{D5CDD505-2E9C-101B-9397-08002B2CF9AE}" pid="10" name="MSIP_Label_5bc72e09-8d7d-491f-a3d1-5693fc6e93f6_SiteId">
    <vt:lpwstr>2cda5d11-f0ac-46b3-967d-af1b2e1bd01a</vt:lpwstr>
  </property>
  <property fmtid="{D5CDD505-2E9C-101B-9397-08002B2CF9AE}" pid="11" name="MSIP_Label_5bc72e09-8d7d-491f-a3d1-5693fc6e93f6_ActionId">
    <vt:lpwstr>3b8d0866-56e4-4c4e-8fb7-7b1e972867f0</vt:lpwstr>
  </property>
  <property fmtid="{D5CDD505-2E9C-101B-9397-08002B2CF9AE}" pid="12" name="MSIP_Label_5bc72e09-8d7d-491f-a3d1-5693fc6e93f6_ContentBits">
    <vt:lpwstr>0</vt:lpwstr>
  </property>
  <property fmtid="{D5CDD505-2E9C-101B-9397-08002B2CF9AE}" pid="13" name="MediaServiceImageTags">
    <vt:lpwstr/>
  </property>
</Properties>
</file>