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1.xml" ContentType="application/vnd.openxmlformats-officedocument.presentationml.tags+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6" r:id="rId5"/>
    <p:sldMasterId id="2147483712" r:id="rId6"/>
  </p:sldMasterIdLst>
  <p:notesMasterIdLst>
    <p:notesMasterId r:id="rId8"/>
  </p:notesMasterIdLst>
  <p:sldIdLst>
    <p:sldId id="417"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10" userDrawn="1">
          <p15:clr>
            <a:srgbClr val="A4A3A4"/>
          </p15:clr>
        </p15:guide>
        <p15:guide id="2" pos="937" userDrawn="1">
          <p15:clr>
            <a:srgbClr val="A4A3A4"/>
          </p15:clr>
        </p15:guide>
        <p15:guide id="3" pos="6743" userDrawn="1">
          <p15:clr>
            <a:srgbClr val="A4A3A4"/>
          </p15:clr>
        </p15:guide>
        <p15:guide id="4" orient="horz" pos="1185" userDrawn="1">
          <p15:clr>
            <a:srgbClr val="A4A3A4"/>
          </p15:clr>
        </p15:guide>
        <p15:guide id="5" pos="7333" userDrawn="1">
          <p15:clr>
            <a:srgbClr val="A4A3A4"/>
          </p15:clr>
        </p15:guide>
        <p15:guide id="6" orient="horz" pos="3716" userDrawn="1">
          <p15:clr>
            <a:srgbClr val="A4A3A4"/>
          </p15:clr>
        </p15:guide>
        <p15:guide id="7" orient="horz" pos="361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yer Raphael (KOM-PGA-VSF)" initials="RMe" lastIdx="1" clrIdx="0">
    <p:extLst>
      <p:ext uri="{19B8F6BF-5375-455C-9EA6-DF929625EA0E}">
        <p15:presenceInfo xmlns:p15="http://schemas.microsoft.com/office/powerpoint/2012/main" userId="Meyer Raphael (KOM-PGA-VSF)"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20013"/>
    <a:srgbClr val="EB0000"/>
    <a:srgbClr val="F6F6F6"/>
    <a:srgbClr val="E5E5E5"/>
    <a:srgbClr val="C60018"/>
    <a:srgbClr val="8D8D8D"/>
    <a:srgbClr val="BDBDBD"/>
    <a:srgbClr val="444444"/>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71" autoAdjust="0"/>
    <p:restoredTop sz="94660"/>
  </p:normalViewPr>
  <p:slideViewPr>
    <p:cSldViewPr snapToGrid="0">
      <p:cViewPr varScale="1">
        <p:scale>
          <a:sx n="111" d="100"/>
          <a:sy n="111" d="100"/>
        </p:scale>
        <p:origin x="1291" y="86"/>
      </p:cViewPr>
      <p:guideLst>
        <p:guide orient="horz" pos="3810"/>
        <p:guide pos="937"/>
        <p:guide pos="6743"/>
        <p:guide orient="horz" pos="1185"/>
        <p:guide pos="7333"/>
        <p:guide orient="horz" pos="3716"/>
        <p:guide orient="horz" pos="3612"/>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igel Stefan (PAR-EPS)" userId="fd3b2067-2981-4ad8-bf3a-d2e1004e4fa8" providerId="ADAL" clId="{A4CFA2F4-FF8D-446B-B271-6DF568DBEADA}"/>
    <pc:docChg chg="modSld">
      <pc:chgData name="Weigel Stefan (PAR-EPS)" userId="fd3b2067-2981-4ad8-bf3a-d2e1004e4fa8" providerId="ADAL" clId="{A4CFA2F4-FF8D-446B-B271-6DF568DBEADA}" dt="2026-02-12T09:48:51.779" v="5" actId="27918"/>
      <pc:docMkLst>
        <pc:docMk/>
      </pc:docMkLst>
      <pc:sldChg chg="mod">
        <pc:chgData name="Weigel Stefan (PAR-EPS)" userId="fd3b2067-2981-4ad8-bf3a-d2e1004e4fa8" providerId="ADAL" clId="{A4CFA2F4-FF8D-446B-B271-6DF568DBEADA}" dt="2026-02-12T09:48:51.779" v="5" actId="27918"/>
        <pc:sldMkLst>
          <pc:docMk/>
          <pc:sldMk cId="976233813" sldId="417"/>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0915228494009"/>
          <c:y val="0.20194547626540688"/>
          <c:w val="0.79430876353508262"/>
          <c:h val="0.54899326530717274"/>
        </c:manualLayout>
      </c:layout>
      <c:barChart>
        <c:barDir val="col"/>
        <c:grouping val="stacked"/>
        <c:varyColors val="0"/>
        <c:ser>
          <c:idx val="0"/>
          <c:order val="0"/>
          <c:tx>
            <c:strRef>
              <c:f>data!$C$8</c:f>
              <c:strCache>
                <c:ptCount val="1"/>
                <c:pt idx="0">
                  <c:v>desservis par du personnel CFF</c:v>
                </c:pt>
              </c:strCache>
            </c:strRef>
          </c:tx>
          <c:spPr>
            <a:solidFill>
              <a:schemeClr val="tx2"/>
            </a:solidFill>
          </c:spPr>
          <c:invertIfNegative val="0"/>
          <c:dPt>
            <c:idx val="8"/>
            <c:invertIfNegative val="0"/>
            <c:bubble3D val="0"/>
            <c:spPr>
              <a:solidFill>
                <a:schemeClr val="tx2"/>
              </a:solidFill>
            </c:spPr>
            <c:extLst>
              <c:ext xmlns:c16="http://schemas.microsoft.com/office/drawing/2014/chart" uri="{C3380CC4-5D6E-409C-BE32-E72D297353CC}">
                <c16:uniqueId val="{00000001-B853-422A-9B9D-A6EAA6FFB23D}"/>
              </c:ext>
            </c:extLst>
          </c:dPt>
          <c:dPt>
            <c:idx val="9"/>
            <c:invertIfNegative val="0"/>
            <c:bubble3D val="0"/>
            <c:spPr>
              <a:solidFill>
                <a:schemeClr val="tx2"/>
              </a:solidFill>
            </c:spPr>
            <c:extLst>
              <c:ext xmlns:c16="http://schemas.microsoft.com/office/drawing/2014/chart" uri="{C3380CC4-5D6E-409C-BE32-E72D297353CC}">
                <c16:uniqueId val="{00000002-5BB6-4FE1-BA25-AB85537D6D7D}"/>
              </c:ext>
            </c:extLst>
          </c:dPt>
          <c:dPt>
            <c:idx val="10"/>
            <c:invertIfNegative val="0"/>
            <c:bubble3D val="0"/>
            <c:spPr>
              <a:solidFill>
                <a:srgbClr val="A20013"/>
              </a:solidFill>
            </c:spPr>
            <c:extLst>
              <c:ext xmlns:c16="http://schemas.microsoft.com/office/drawing/2014/chart" uri="{C3380CC4-5D6E-409C-BE32-E72D297353CC}">
                <c16:uniqueId val="{00000007-E48B-4BBB-84F9-14785FC33714}"/>
              </c:ext>
            </c:extLst>
          </c:dPt>
          <c:cat>
            <c:numRef>
              <c:f>data!$B$9:$B$19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data!$C$9:$C$19</c:f>
              <c:numCache>
                <c:formatCode>#,##0</c:formatCode>
                <c:ptCount val="11"/>
                <c:pt idx="0">
                  <c:v>176</c:v>
                </c:pt>
                <c:pt idx="1">
                  <c:v>170</c:v>
                </c:pt>
                <c:pt idx="2">
                  <c:v>166</c:v>
                </c:pt>
                <c:pt idx="3">
                  <c:v>156</c:v>
                </c:pt>
                <c:pt idx="4">
                  <c:v>145</c:v>
                </c:pt>
                <c:pt idx="5">
                  <c:v>144</c:v>
                </c:pt>
                <c:pt idx="6">
                  <c:v>143</c:v>
                </c:pt>
                <c:pt idx="7">
                  <c:v>130</c:v>
                </c:pt>
                <c:pt idx="8">
                  <c:v>121</c:v>
                </c:pt>
                <c:pt idx="9">
                  <c:v>121</c:v>
                </c:pt>
                <c:pt idx="10">
                  <c:v>115</c:v>
                </c:pt>
              </c:numCache>
            </c:numRef>
          </c:val>
          <c:extLst>
            <c:ext xmlns:c16="http://schemas.microsoft.com/office/drawing/2014/chart" uri="{C3380CC4-5D6E-409C-BE32-E72D297353CC}">
              <c16:uniqueId val="{00000002-B853-422A-9B9D-A6EAA6FFB23D}"/>
            </c:ext>
          </c:extLst>
        </c:ser>
        <c:ser>
          <c:idx val="2"/>
          <c:order val="1"/>
          <c:tx>
            <c:strRef>
              <c:f>data!$E$8</c:f>
              <c:strCache>
                <c:ptCount val="1"/>
                <c:pt idx="0">
                  <c:v>en libre-service</c:v>
                </c:pt>
              </c:strCache>
            </c:strRef>
          </c:tx>
          <c:spPr>
            <a:solidFill>
              <a:schemeClr val="tx2">
                <a:lumMod val="60000"/>
                <a:lumOff val="40000"/>
              </a:schemeClr>
            </a:solidFill>
          </c:spPr>
          <c:invertIfNegative val="0"/>
          <c:dPt>
            <c:idx val="9"/>
            <c:invertIfNegative val="0"/>
            <c:bubble3D val="0"/>
            <c:extLst>
              <c:ext xmlns:c16="http://schemas.microsoft.com/office/drawing/2014/chart" uri="{C3380CC4-5D6E-409C-BE32-E72D297353CC}">
                <c16:uniqueId val="{00000003-5BB6-4FE1-BA25-AB85537D6D7D}"/>
              </c:ext>
            </c:extLst>
          </c:dPt>
          <c:dPt>
            <c:idx val="10"/>
            <c:invertIfNegative val="0"/>
            <c:bubble3D val="0"/>
            <c:spPr>
              <a:solidFill>
                <a:srgbClr val="EB0000"/>
              </a:solidFill>
            </c:spPr>
            <c:extLst>
              <c:ext xmlns:c16="http://schemas.microsoft.com/office/drawing/2014/chart" uri="{C3380CC4-5D6E-409C-BE32-E72D297353CC}">
                <c16:uniqueId val="{00000006-E48B-4BBB-84F9-14785FC33714}"/>
              </c:ext>
            </c:extLst>
          </c:dPt>
          <c:cat>
            <c:numRef>
              <c:f>data!$B$9:$B$19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data!$E$9:$E$19</c:f>
              <c:numCache>
                <c:formatCode>#,##0</c:formatCode>
                <c:ptCount val="11"/>
                <c:pt idx="0">
                  <c:v>491</c:v>
                </c:pt>
                <c:pt idx="1">
                  <c:v>501</c:v>
                </c:pt>
                <c:pt idx="2">
                  <c:v>505</c:v>
                </c:pt>
                <c:pt idx="3">
                  <c:v>515</c:v>
                </c:pt>
                <c:pt idx="4">
                  <c:v>530</c:v>
                </c:pt>
                <c:pt idx="5">
                  <c:v>548</c:v>
                </c:pt>
                <c:pt idx="6">
                  <c:v>576</c:v>
                </c:pt>
                <c:pt idx="7">
                  <c:v>588</c:v>
                </c:pt>
                <c:pt idx="8">
                  <c:v>595</c:v>
                </c:pt>
                <c:pt idx="9">
                  <c:v>590</c:v>
                </c:pt>
                <c:pt idx="10">
                  <c:v>596</c:v>
                </c:pt>
              </c:numCache>
            </c:numRef>
          </c:val>
          <c:extLst>
            <c:ext xmlns:c16="http://schemas.microsoft.com/office/drawing/2014/chart" uri="{C3380CC4-5D6E-409C-BE32-E72D297353CC}">
              <c16:uniqueId val="{00000004-B853-422A-9B9D-A6EAA6FFB23D}"/>
            </c:ext>
          </c:extLst>
        </c:ser>
        <c:ser>
          <c:idx val="1"/>
          <c:order val="2"/>
          <c:tx>
            <c:strRef>
              <c:f>data!$D$8</c:f>
              <c:strCache>
                <c:ptCount val="1"/>
                <c:pt idx="0">
                  <c:v>desservis par des agences</c:v>
                </c:pt>
              </c:strCache>
            </c:strRef>
          </c:tx>
          <c:spPr>
            <a:solidFill>
              <a:schemeClr val="accent5"/>
            </a:solidFill>
          </c:spPr>
          <c:invertIfNegative val="0"/>
          <c:cat>
            <c:numRef>
              <c:f>data!$B$9:$B$19</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data!$D$9:$D$19</c:f>
              <c:numCache>
                <c:formatCode>#,##0</c:formatCode>
                <c:ptCount val="11"/>
                <c:pt idx="0">
                  <c:v>53</c:v>
                </c:pt>
                <c:pt idx="1">
                  <c:v>50</c:v>
                </c:pt>
                <c:pt idx="2">
                  <c:v>49</c:v>
                </c:pt>
                <c:pt idx="3">
                  <c:v>48</c:v>
                </c:pt>
                <c:pt idx="4">
                  <c:v>46</c:v>
                </c:pt>
                <c:pt idx="5">
                  <c:v>27</c:v>
                </c:pt>
                <c:pt idx="6">
                  <c:v>0</c:v>
                </c:pt>
                <c:pt idx="7">
                  <c:v>0</c:v>
                </c:pt>
                <c:pt idx="8">
                  <c:v>0</c:v>
                </c:pt>
                <c:pt idx="9">
                  <c:v>0</c:v>
                </c:pt>
                <c:pt idx="10">
                  <c:v>0</c:v>
                </c:pt>
              </c:numCache>
            </c:numRef>
          </c:val>
          <c:extLst>
            <c:ext xmlns:c16="http://schemas.microsoft.com/office/drawing/2014/chart" uri="{C3380CC4-5D6E-409C-BE32-E72D297353CC}">
              <c16:uniqueId val="{00000003-B853-422A-9B9D-A6EAA6FFB23D}"/>
            </c:ext>
          </c:extLst>
        </c:ser>
        <c:dLbls>
          <c:showLegendKey val="0"/>
          <c:showVal val="0"/>
          <c:showCatName val="0"/>
          <c:showSerName val="0"/>
          <c:showPercent val="0"/>
          <c:showBubbleSize val="0"/>
        </c:dLbls>
        <c:gapWidth val="150"/>
        <c:overlap val="100"/>
        <c:axId val="96041216"/>
        <c:axId val="96043008"/>
      </c:barChart>
      <c:catAx>
        <c:axId val="96041216"/>
        <c:scaling>
          <c:orientation val="minMax"/>
        </c:scaling>
        <c:delete val="0"/>
        <c:axPos val="b"/>
        <c:numFmt formatCode="General" sourceLinked="1"/>
        <c:majorTickMark val="none"/>
        <c:minorTickMark val="none"/>
        <c:tickLblPos val="nextTo"/>
        <c:spPr>
          <a:ln w="9525">
            <a:solidFill>
              <a:schemeClr val="tx2"/>
            </a:solidFill>
          </a:ln>
        </c:spPr>
        <c:txPr>
          <a:bodyPr rot="0" vert="horz"/>
          <a:lstStyle/>
          <a:p>
            <a:pPr>
              <a:defRPr sz="1100">
                <a:solidFill>
                  <a:schemeClr val="tx2"/>
                </a:solidFill>
              </a:defRPr>
            </a:pPr>
            <a:endParaRPr lang="de-DE"/>
          </a:p>
        </c:txPr>
        <c:crossAx val="96043008"/>
        <c:crosses val="autoZero"/>
        <c:auto val="1"/>
        <c:lblAlgn val="ctr"/>
        <c:lblOffset val="100"/>
        <c:noMultiLvlLbl val="0"/>
      </c:catAx>
      <c:valAx>
        <c:axId val="96043008"/>
        <c:scaling>
          <c:orientation val="minMax"/>
          <c:max val="800"/>
          <c:min val="0"/>
        </c:scaling>
        <c:delete val="0"/>
        <c:axPos val="l"/>
        <c:majorGridlines>
          <c:spPr>
            <a:ln>
              <a:solidFill>
                <a:schemeClr val="accent5"/>
              </a:solidFill>
            </a:ln>
          </c:spPr>
        </c:majorGridlines>
        <c:numFmt formatCode="#\ ##0" sourceLinked="0"/>
        <c:majorTickMark val="out"/>
        <c:minorTickMark val="none"/>
        <c:tickLblPos val="nextTo"/>
        <c:spPr>
          <a:ln>
            <a:noFill/>
          </a:ln>
        </c:spPr>
        <c:txPr>
          <a:bodyPr/>
          <a:lstStyle/>
          <a:p>
            <a:pPr>
              <a:defRPr sz="1100">
                <a:solidFill>
                  <a:schemeClr val="tx2"/>
                </a:solidFill>
              </a:defRPr>
            </a:pPr>
            <a:endParaRPr lang="de-DE"/>
          </a:p>
        </c:txPr>
        <c:crossAx val="96041216"/>
        <c:crosses val="autoZero"/>
        <c:crossBetween val="between"/>
        <c:majorUnit val="200"/>
      </c:valAx>
    </c:plotArea>
    <c:legend>
      <c:legendPos val="b"/>
      <c:layout>
        <c:manualLayout>
          <c:xMode val="edge"/>
          <c:yMode val="edge"/>
          <c:x val="9.9934738459542094E-2"/>
          <c:y val="0.81846637485729923"/>
          <c:w val="0.65752549246951542"/>
          <c:h val="4.5279788943638502E-2"/>
        </c:manualLayout>
      </c:layout>
      <c:overlay val="0"/>
      <c:txPr>
        <a:bodyPr/>
        <a:lstStyle/>
        <a:p>
          <a:pPr>
            <a:defRPr sz="1100">
              <a:solidFill>
                <a:schemeClr val="tx2"/>
              </a:solidFill>
            </a:defRPr>
          </a:pPr>
          <a:endParaRPr lang="de-DE"/>
        </a:p>
      </c:txPr>
    </c:legend>
    <c:plotVisOnly val="1"/>
    <c:dispBlanksAs val="gap"/>
    <c:showDLblsOverMax val="0"/>
  </c:chart>
  <c:txPr>
    <a:bodyPr/>
    <a:lstStyle/>
    <a:p>
      <a:pPr>
        <a:defRPr sz="1800"/>
      </a:pPr>
      <a:endParaRPr lang="de-DE"/>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0.09501</cdr:x>
      <cdr:y>0.12016</cdr:y>
    </cdr:from>
    <cdr:to>
      <cdr:x>0.16678</cdr:x>
      <cdr:y>0.16629</cdr:y>
    </cdr:to>
    <cdr:sp macro="" textlink="">
      <cdr:nvSpPr>
        <cdr:cNvPr id="2" name="Textfeld 1"/>
        <cdr:cNvSpPr txBox="1"/>
      </cdr:nvSpPr>
      <cdr:spPr>
        <a:xfrm xmlns:a="http://schemas.openxmlformats.org/drawingml/2006/main">
          <a:off x="1051404" y="630374"/>
          <a:ext cx="794224" cy="241980"/>
        </a:xfrm>
        <a:prstGeom xmlns:a="http://schemas.openxmlformats.org/drawingml/2006/main" prst="rect">
          <a:avLst/>
        </a:prstGeom>
        <a:noFill xmlns:a="http://schemas.openxmlformats.org/drawingml/2006/main"/>
      </cdr:spPr>
      <cdr:txBody>
        <a:bodyPr xmlns:a="http://schemas.openxmlformats.org/drawingml/2006/main" vertOverflow="clip" wrap="square" lIns="36000" tIns="36000" rIns="36000" bIns="36000" rtlCol="0">
          <a:spAutoFit/>
        </a:bodyPr>
        <a:lstStyle xmlns:a="http://schemas.openxmlformats.org/drawingml/2006/main"/>
        <a:p xmlns:a="http://schemas.openxmlformats.org/drawingml/2006/main">
          <a:r>
            <a:rPr lang="fr-CH" sz="1100" noProof="0" dirty="0">
              <a:solidFill>
                <a:schemeClr val="tx2"/>
              </a:solidFill>
            </a:rPr>
            <a:t>Nombre</a:t>
          </a:r>
          <a:endParaRPr lang="fr-CH" sz="1100" noProof="0" dirty="0">
            <a:solidFill>
              <a:schemeClr val="tx2"/>
            </a:solidFill>
            <a:latin typeface="Arial" pitchFamily="34" charset="0"/>
            <a:cs typeface="Arial"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5975E2-D668-4E51-9A3C-34EDD7C4EB22}" type="datetimeFigureOut">
              <a:rPr lang="de-CH" smtClean="0"/>
              <a:t>03.03.2026</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DECC79-EE51-48EB-A65E-A2A214B69F64}" type="slidenum">
              <a:rPr lang="de-CH" smtClean="0"/>
              <a:t>‹Nr.›</a:t>
            </a:fld>
            <a:endParaRPr lang="de-CH"/>
          </a:p>
        </p:txBody>
      </p:sp>
    </p:spTree>
    <p:extLst>
      <p:ext uri="{BB962C8B-B14F-4D97-AF65-F5344CB8AC3E}">
        <p14:creationId xmlns:p14="http://schemas.microsoft.com/office/powerpoint/2010/main" val="241543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ußzeilenplatzhalt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CH" sz="1200" b="0" i="0" u="none" strike="noStrike" kern="1200" cap="none" spc="0" normalizeH="0" baseline="0" noProof="0">
                <a:ln>
                  <a:noFill/>
                </a:ln>
                <a:solidFill>
                  <a:prstClr val="black"/>
                </a:solidFill>
                <a:effectLst/>
                <a:uLnTx/>
                <a:uFillTx/>
                <a:latin typeface="Calibri" panose="020F0502020204030204"/>
                <a:ea typeface="+mn-ea"/>
                <a:cs typeface="+mn-cs"/>
              </a:rPr>
              <a:t>SBB • Division • Abteilung oder Bereich • DD.MM.YY</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liennummernplatzhalt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ED26404-58E8-4486-905C-9BBBD7B83F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39324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4800" y="4773149"/>
            <a:ext cx="11032720" cy="614400"/>
          </a:xfrm>
        </p:spPr>
        <p:txBody>
          <a:bodyPr wrap="square"/>
          <a:lstStyle>
            <a:lvl1pPr>
              <a:defRPr sz="4000"/>
            </a:lvl1pPr>
          </a:lstStyle>
          <a:p>
            <a:r>
              <a:rPr lang="de-DE"/>
              <a:t>Dies ist der Titel der Präsentation.</a:t>
            </a:r>
            <a:endParaRPr lang="de-CH"/>
          </a:p>
        </p:txBody>
      </p:sp>
      <p:sp>
        <p:nvSpPr>
          <p:cNvPr id="6" name="Textplatzhalter 5"/>
          <p:cNvSpPr>
            <a:spLocks noGrp="1"/>
          </p:cNvSpPr>
          <p:nvPr>
            <p:ph type="body" sz="quarter" idx="12" hasCustomPrompt="1"/>
          </p:nvPr>
        </p:nvSpPr>
        <p:spPr>
          <a:xfrm>
            <a:off x="724799" y="5521949"/>
            <a:ext cx="11033404" cy="326400"/>
          </a:xfrm>
        </p:spPr>
        <p:txBody>
          <a:bodyPr/>
          <a:lstStyle>
            <a:lvl1pPr marL="0" indent="0">
              <a:buNone/>
              <a:defRPr sz="2133" baseline="0"/>
            </a:lvl1pPr>
          </a:lstStyle>
          <a:p>
            <a:pPr lvl="0"/>
            <a:r>
              <a:rPr lang="de-DE"/>
              <a:t>Name Vortragender, Ort, Datum</a:t>
            </a:r>
          </a:p>
        </p:txBody>
      </p:sp>
      <p:pic>
        <p:nvPicPr>
          <p:cNvPr id="4" name="Logo_SBB_Cargo_D" hidden="1">
            <a:extLst>
              <a:ext uri="{FF2B5EF4-FFF2-40B4-BE49-F238E27FC236}">
                <a16:creationId xmlns:a16="http://schemas.microsoft.com/office/drawing/2014/main" id="{EE6A846E-FFDC-4636-B971-92215806F7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5" name="Logo_SBB_Cargo_H" hidden="1">
            <a:extLst>
              <a:ext uri="{FF2B5EF4-FFF2-40B4-BE49-F238E27FC236}">
                <a16:creationId xmlns:a16="http://schemas.microsoft.com/office/drawing/2014/main" id="{412E2250-6FCC-421A-895D-4FBDAB73688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7" name="Logo_SBB_CargoInt_D" hidden="1">
            <a:extLst>
              <a:ext uri="{FF2B5EF4-FFF2-40B4-BE49-F238E27FC236}">
                <a16:creationId xmlns:a16="http://schemas.microsoft.com/office/drawing/2014/main" id="{EFF1882B-601E-421B-8CD9-BC363089533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9201" y="432017"/>
            <a:ext cx="4217116" cy="312083"/>
          </a:xfrm>
          <a:prstGeom prst="rect">
            <a:avLst/>
          </a:prstGeom>
        </p:spPr>
      </p:pic>
      <p:pic>
        <p:nvPicPr>
          <p:cNvPr id="8" name="Logo_SBB_CargoInt_H" hidden="1">
            <a:extLst>
              <a:ext uri="{FF2B5EF4-FFF2-40B4-BE49-F238E27FC236}">
                <a16:creationId xmlns:a16="http://schemas.microsoft.com/office/drawing/2014/main" id="{13966A66-44EB-4089-BB9B-5E88F0600737}"/>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59201" y="432000"/>
            <a:ext cx="4217116" cy="312083"/>
          </a:xfrm>
          <a:prstGeom prst="rect">
            <a:avLst/>
          </a:prstGeom>
        </p:spPr>
      </p:pic>
      <p:pic>
        <p:nvPicPr>
          <p:cNvPr id="9" name="Logo_SBB_Standard_D" hidden="1">
            <a:extLst>
              <a:ext uri="{FF2B5EF4-FFF2-40B4-BE49-F238E27FC236}">
                <a16:creationId xmlns:a16="http://schemas.microsoft.com/office/drawing/2014/main" id="{A2C0EE81-74D3-4894-8536-82B010157FA0}"/>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00001" y="432001"/>
            <a:ext cx="2807092" cy="313735"/>
          </a:xfrm>
          <a:prstGeom prst="rect">
            <a:avLst/>
          </a:prstGeom>
        </p:spPr>
      </p:pic>
      <p:pic>
        <p:nvPicPr>
          <p:cNvPr id="10" name="Logo_SBB_Standard_H">
            <a:extLst>
              <a:ext uri="{FF2B5EF4-FFF2-40B4-BE49-F238E27FC236}">
                <a16:creationId xmlns:a16="http://schemas.microsoft.com/office/drawing/2014/main" id="{2470208F-A15C-4C0F-9FD1-3CC76EF6D563}"/>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000003" y="432000"/>
            <a:ext cx="2791575" cy="312000"/>
          </a:xfrm>
          <a:prstGeom prst="rect">
            <a:avLst/>
          </a:prstGeom>
        </p:spPr>
      </p:pic>
    </p:spTree>
    <p:extLst>
      <p:ext uri="{BB962C8B-B14F-4D97-AF65-F5344CB8AC3E}">
        <p14:creationId xmlns:p14="http://schemas.microsoft.com/office/powerpoint/2010/main" val="1519107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pic>
        <p:nvPicPr>
          <p:cNvPr id="2" name="Logo_SBB_Symbol">
            <a:extLst>
              <a:ext uri="{FF2B5EF4-FFF2-40B4-BE49-F238E27FC236}">
                <a16:creationId xmlns:a16="http://schemas.microsoft.com/office/drawing/2014/main" id="{C55278FF-3F13-4F04-BFA6-4D49C8DADB7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92006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pitelfolie">
    <p:bg>
      <p:bgPr>
        <a:solidFill>
          <a:schemeClr val="bg1"/>
        </a:solidFill>
        <a:effectLst/>
      </p:bgPr>
    </p:bg>
    <p:spTree>
      <p:nvGrpSpPr>
        <p:cNvPr id="1" name=""/>
        <p:cNvGrpSpPr/>
        <p:nvPr/>
      </p:nvGrpSpPr>
      <p:grpSpPr>
        <a:xfrm>
          <a:off x="0" y="0"/>
          <a:ext cx="0" cy="0"/>
          <a:chOff x="0" y="0"/>
          <a:chExt cx="0" cy="0"/>
        </a:xfrm>
      </p:grpSpPr>
      <p:sp>
        <p:nvSpPr>
          <p:cNvPr id="6" name="Freeform 1"/>
          <p:cNvSpPr/>
          <p:nvPr userDrawn="1"/>
        </p:nvSpPr>
        <p:spPr bwMode="ltGray">
          <a:xfrm>
            <a:off x="-7668" y="782129"/>
            <a:ext cx="10259683" cy="831724"/>
          </a:xfrm>
          <a:custGeom>
            <a:avLst/>
            <a:gdLst>
              <a:gd name="connsiteX0" fmla="*/ 7694762 w 7694762"/>
              <a:gd name="connsiteY0" fmla="*/ 1368725 h 4560498"/>
              <a:gd name="connsiteX1" fmla="*/ 7694762 w 7694762"/>
              <a:gd name="connsiteY1" fmla="*/ 4560498 h 4560498"/>
              <a:gd name="connsiteX2" fmla="*/ 0 w 7694762"/>
              <a:gd name="connsiteY2" fmla="*/ 4560498 h 4560498"/>
              <a:gd name="connsiteX3" fmla="*/ 0 w 7694762"/>
              <a:gd name="connsiteY3" fmla="*/ 0 h 4560498"/>
              <a:gd name="connsiteX4" fmla="*/ 7694762 w 7694762"/>
              <a:gd name="connsiteY4" fmla="*/ 1368725 h 4560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4762" h="4560498">
                <a:moveTo>
                  <a:pt x="7694762" y="1368725"/>
                </a:moveTo>
                <a:lnTo>
                  <a:pt x="7694762" y="4560498"/>
                </a:lnTo>
                <a:lnTo>
                  <a:pt x="0" y="4560498"/>
                </a:lnTo>
                <a:lnTo>
                  <a:pt x="0" y="0"/>
                </a:lnTo>
                <a:lnTo>
                  <a:pt x="7694762" y="1368725"/>
                </a:lnTo>
                <a:close/>
              </a:path>
            </a:pathLst>
          </a:custGeom>
          <a:solidFill>
            <a:srgbClr val="EB0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p:cNvSpPr>
            <a:spLocks noGrp="1"/>
          </p:cNvSpPr>
          <p:nvPr>
            <p:ph type="title" hasCustomPrompt="1"/>
          </p:nvPr>
        </p:nvSpPr>
        <p:spPr>
          <a:xfrm>
            <a:off x="720000" y="2616000"/>
            <a:ext cx="9217520" cy="3984000"/>
          </a:xfrm>
          <a:prstGeom prst="rect">
            <a:avLst/>
          </a:prstGeom>
        </p:spPr>
        <p:txBody>
          <a:bodyPr wrap="square" bIns="0" anchor="t" anchorCtr="0">
            <a:noAutofit/>
          </a:bodyPr>
          <a:lstStyle>
            <a:lvl1pPr algn="l">
              <a:lnSpc>
                <a:spcPct val="100000"/>
              </a:lnSpc>
              <a:defRPr sz="4267" b="0" cap="none" baseline="0">
                <a:solidFill>
                  <a:srgbClr val="FFFFFF"/>
                </a:solidFill>
              </a:defRPr>
            </a:lvl1pPr>
          </a:lstStyle>
          <a:p>
            <a:r>
              <a:rPr lang="de-CH" noProof="0"/>
              <a:t>Der Kapiteltext hat maximal 3 Zeilen.</a:t>
            </a:r>
          </a:p>
        </p:txBody>
      </p:sp>
      <p:pic>
        <p:nvPicPr>
          <p:cNvPr id="4" name="Logo_SBB_Symbol">
            <a:extLst>
              <a:ext uri="{FF2B5EF4-FFF2-40B4-BE49-F238E27FC236}">
                <a16:creationId xmlns:a16="http://schemas.microsoft.com/office/drawing/2014/main" id="{69BA78CF-CC2D-4B72-81CD-B590B9E07C7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654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nhaltsfolie 1 mit Bild">
    <p:bg>
      <p:bgPr>
        <a:solidFill>
          <a:schemeClr val="bg1"/>
        </a:solidFill>
        <a:effectLst/>
      </p:bgPr>
    </p:bg>
    <p:spTree>
      <p:nvGrpSpPr>
        <p:cNvPr id="1" name=""/>
        <p:cNvGrpSpPr/>
        <p:nvPr/>
      </p:nvGrpSpPr>
      <p:grpSpPr>
        <a:xfrm>
          <a:off x="0" y="0"/>
          <a:ext cx="0" cy="0"/>
          <a:chOff x="0" y="0"/>
          <a:chExt cx="0" cy="0"/>
        </a:xfrm>
      </p:grpSpPr>
      <p:sp>
        <p:nvSpPr>
          <p:cNvPr id="6" name="Freeform 2"/>
          <p:cNvSpPr/>
          <p:nvPr userDrawn="1"/>
        </p:nvSpPr>
        <p:spPr>
          <a:xfrm>
            <a:off x="-19200" y="793746"/>
            <a:ext cx="4675039"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7" name="Freeform 1"/>
          <p:cNvSpPr>
            <a:spLocks/>
          </p:cNvSpPr>
          <p:nvPr userDrawn="1"/>
        </p:nvSpPr>
        <p:spPr>
          <a:xfrm>
            <a:off x="-19200" y="793746"/>
            <a:ext cx="4675039"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2" name="Title 1"/>
          <p:cNvSpPr>
            <a:spLocks noGrp="1"/>
          </p:cNvSpPr>
          <p:nvPr>
            <p:ph type="ctrTitle" hasCustomPrompt="1"/>
          </p:nvPr>
        </p:nvSpPr>
        <p:spPr>
          <a:xfrm>
            <a:off x="431374" y="1609837"/>
            <a:ext cx="3937428" cy="3163312"/>
          </a:xfrm>
          <a:prstGeom prst="rect">
            <a:avLst/>
          </a:prstGeom>
        </p:spPr>
        <p:txBody>
          <a:bodyPr wrap="square" tIns="0" bIns="0" anchor="t" anchorCtr="0">
            <a:noAutofit/>
          </a:bodyPr>
          <a:lstStyle>
            <a:lvl1pPr>
              <a:lnSpc>
                <a:spcPct val="100000"/>
              </a:lnSpc>
              <a:defRPr sz="3200" b="1" baseline="0">
                <a:solidFill>
                  <a:srgbClr val="FFFFFF"/>
                </a:solidFill>
              </a:defRPr>
            </a:lvl1pPr>
          </a:lstStyle>
          <a:p>
            <a:r>
              <a:rPr lang="de-CH"/>
              <a:t>Fügen Sie hier Ihren Text ein. Mehrere Zeilen sind möglich.</a:t>
            </a:r>
          </a:p>
        </p:txBody>
      </p:sp>
      <p:pic>
        <p:nvPicPr>
          <p:cNvPr id="5" name="Logo_SBB_Symbol">
            <a:extLst>
              <a:ext uri="{FF2B5EF4-FFF2-40B4-BE49-F238E27FC236}">
                <a16:creationId xmlns:a16="http://schemas.microsoft.com/office/drawing/2014/main" id="{4620A341-5696-4DBC-9BA9-4AE19CE248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3812882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nhaltsfolie 2 mit Bild">
    <p:spTree>
      <p:nvGrpSpPr>
        <p:cNvPr id="1" name=""/>
        <p:cNvGrpSpPr/>
        <p:nvPr/>
      </p:nvGrpSpPr>
      <p:grpSpPr>
        <a:xfrm>
          <a:off x="0" y="0"/>
          <a:ext cx="0" cy="0"/>
          <a:chOff x="0" y="0"/>
          <a:chExt cx="0" cy="0"/>
        </a:xfrm>
      </p:grpSpPr>
      <p:sp>
        <p:nvSpPr>
          <p:cNvPr id="10" name="Freeform 2"/>
          <p:cNvSpPr/>
          <p:nvPr userDrawn="1"/>
        </p:nvSpPr>
        <p:spPr bwMode="ltGray">
          <a:xfrm>
            <a:off x="-7668" y="797465"/>
            <a:ext cx="4700437" cy="831724"/>
          </a:xfrm>
          <a:custGeom>
            <a:avLst/>
            <a:gdLst>
              <a:gd name="connsiteX0" fmla="*/ 3525328 w 3525328"/>
              <a:gd name="connsiteY0" fmla="*/ 626853 h 4543245"/>
              <a:gd name="connsiteX1" fmla="*/ 3525328 w 3525328"/>
              <a:gd name="connsiteY1" fmla="*/ 4203940 h 4543245"/>
              <a:gd name="connsiteX2" fmla="*/ 1639019 w 3525328"/>
              <a:gd name="connsiteY2" fmla="*/ 4543245 h 4543245"/>
              <a:gd name="connsiteX3" fmla="*/ 0 w 3525328"/>
              <a:gd name="connsiteY3" fmla="*/ 4543245 h 4543245"/>
              <a:gd name="connsiteX4" fmla="*/ 0 w 3525328"/>
              <a:gd name="connsiteY4" fmla="*/ 0 h 4543245"/>
              <a:gd name="connsiteX5" fmla="*/ 3525328 w 3525328"/>
              <a:gd name="connsiteY5" fmla="*/ 626853 h 454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25328" h="4543245">
                <a:moveTo>
                  <a:pt x="3525328" y="626853"/>
                </a:moveTo>
                <a:lnTo>
                  <a:pt x="3525328" y="4203940"/>
                </a:lnTo>
                <a:lnTo>
                  <a:pt x="1639019" y="4543245"/>
                </a:lnTo>
                <a:lnTo>
                  <a:pt x="0" y="4543245"/>
                </a:lnTo>
                <a:lnTo>
                  <a:pt x="0" y="0"/>
                </a:lnTo>
                <a:lnTo>
                  <a:pt x="3525328" y="626853"/>
                </a:lnTo>
                <a:close/>
              </a:path>
            </a:pathLst>
          </a:custGeom>
          <a:solidFill>
            <a:srgbClr val="E20000">
              <a:alpha val="6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11" name="Freeform 1"/>
          <p:cNvSpPr>
            <a:spLocks/>
          </p:cNvSpPr>
          <p:nvPr userDrawn="1"/>
        </p:nvSpPr>
        <p:spPr bwMode="ltGray">
          <a:xfrm>
            <a:off x="-7668" y="797465"/>
            <a:ext cx="4700437" cy="831724"/>
          </a:xfrm>
          <a:custGeom>
            <a:avLst/>
            <a:gdLst>
              <a:gd name="connsiteX0" fmla="*/ 3525328 w 3525328"/>
              <a:gd name="connsiteY0" fmla="*/ 626853 h 4543245"/>
              <a:gd name="connsiteX1" fmla="*/ 3525328 w 3525328"/>
              <a:gd name="connsiteY1" fmla="*/ 4203940 h 4543245"/>
              <a:gd name="connsiteX2" fmla="*/ 1639019 w 3525328"/>
              <a:gd name="connsiteY2" fmla="*/ 4543245 h 4543245"/>
              <a:gd name="connsiteX3" fmla="*/ 0 w 3525328"/>
              <a:gd name="connsiteY3" fmla="*/ 4543245 h 4543245"/>
              <a:gd name="connsiteX4" fmla="*/ 0 w 3525328"/>
              <a:gd name="connsiteY4" fmla="*/ 0 h 4543245"/>
              <a:gd name="connsiteX5" fmla="*/ 3525328 w 3525328"/>
              <a:gd name="connsiteY5" fmla="*/ 626853 h 4543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25328" h="4543245">
                <a:moveTo>
                  <a:pt x="3525328" y="626853"/>
                </a:moveTo>
                <a:lnTo>
                  <a:pt x="3525328" y="4203940"/>
                </a:lnTo>
                <a:lnTo>
                  <a:pt x="1639019" y="4543245"/>
                </a:lnTo>
                <a:lnTo>
                  <a:pt x="0" y="4543245"/>
                </a:lnTo>
                <a:lnTo>
                  <a:pt x="0" y="0"/>
                </a:lnTo>
                <a:lnTo>
                  <a:pt x="3525328" y="626853"/>
                </a:ln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1"/>
          <p:cNvSpPr>
            <a:spLocks noGrp="1"/>
          </p:cNvSpPr>
          <p:nvPr>
            <p:ph type="ctrTitle" hasCustomPrompt="1"/>
          </p:nvPr>
        </p:nvSpPr>
        <p:spPr>
          <a:xfrm>
            <a:off x="431371" y="1645323"/>
            <a:ext cx="3937429" cy="4514056"/>
          </a:xfrm>
          <a:prstGeom prst="rect">
            <a:avLst/>
          </a:prstGeom>
        </p:spPr>
        <p:txBody>
          <a:bodyPr wrap="square" tIns="0" bIns="0" anchor="t" anchorCtr="0">
            <a:noAutofit/>
          </a:bodyPr>
          <a:lstStyle>
            <a:lvl1pPr>
              <a:lnSpc>
                <a:spcPct val="100000"/>
              </a:lnSpc>
              <a:defRPr sz="3200" b="1" baseline="0">
                <a:solidFill>
                  <a:srgbClr val="FFFFFF"/>
                </a:solidFill>
              </a:defRPr>
            </a:lvl1pPr>
          </a:lstStyle>
          <a:p>
            <a:r>
              <a:rPr lang="de-CH" noProof="0"/>
              <a:t>Fügen Sie hier Ihren Text ein. Mehrere Zeilen sind möglich.</a:t>
            </a:r>
          </a:p>
        </p:txBody>
      </p:sp>
      <p:pic>
        <p:nvPicPr>
          <p:cNvPr id="5" name="Logo_SBB_Symbol">
            <a:extLst>
              <a:ext uri="{FF2B5EF4-FFF2-40B4-BE49-F238E27FC236}">
                <a16:creationId xmlns:a16="http://schemas.microsoft.com/office/drawing/2014/main" id="{0DAC85A2-2540-4A41-AD82-500D72C817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12727437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Inhaltsfolie 3 mit Bild">
    <p:bg>
      <p:bgPr>
        <a:solidFill>
          <a:schemeClr val="bg1"/>
        </a:solidFill>
        <a:effectLst/>
      </p:bgPr>
    </p:bg>
    <p:spTree>
      <p:nvGrpSpPr>
        <p:cNvPr id="1" name=""/>
        <p:cNvGrpSpPr/>
        <p:nvPr/>
      </p:nvGrpSpPr>
      <p:grpSpPr>
        <a:xfrm>
          <a:off x="0" y="0"/>
          <a:ext cx="0" cy="0"/>
          <a:chOff x="0" y="0"/>
          <a:chExt cx="0" cy="0"/>
        </a:xfrm>
      </p:grpSpPr>
      <p:sp>
        <p:nvSpPr>
          <p:cNvPr id="5" name="Freeform 2"/>
          <p:cNvSpPr/>
          <p:nvPr userDrawn="1"/>
        </p:nvSpPr>
        <p:spPr bwMode="ltGray">
          <a:xfrm>
            <a:off x="-7667" y="4432061"/>
            <a:ext cx="8120332" cy="831724"/>
          </a:xfrm>
          <a:custGeom>
            <a:avLst/>
            <a:gdLst>
              <a:gd name="connsiteX0" fmla="*/ 6090249 w 6090249"/>
              <a:gd name="connsiteY0" fmla="*/ 632604 h 1823049"/>
              <a:gd name="connsiteX1" fmla="*/ 6090249 w 6090249"/>
              <a:gd name="connsiteY1" fmla="*/ 1823049 h 1823049"/>
              <a:gd name="connsiteX2" fmla="*/ 0 w 6090249"/>
              <a:gd name="connsiteY2" fmla="*/ 1823049 h 1823049"/>
              <a:gd name="connsiteX3" fmla="*/ 0 w 6090249"/>
              <a:gd name="connsiteY3" fmla="*/ 0 h 1823049"/>
              <a:gd name="connsiteX4" fmla="*/ 6090249 w 6090249"/>
              <a:gd name="connsiteY4" fmla="*/ 632604 h 1823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0249" h="1823049">
                <a:moveTo>
                  <a:pt x="6090249" y="632604"/>
                </a:moveTo>
                <a:lnTo>
                  <a:pt x="6090249" y="1823049"/>
                </a:lnTo>
                <a:lnTo>
                  <a:pt x="0" y="1823049"/>
                </a:lnTo>
                <a:lnTo>
                  <a:pt x="0" y="0"/>
                </a:lnTo>
                <a:lnTo>
                  <a:pt x="6090249" y="632604"/>
                </a:ln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8" name="Freeform 1"/>
          <p:cNvSpPr>
            <a:spLocks/>
          </p:cNvSpPr>
          <p:nvPr userDrawn="1"/>
        </p:nvSpPr>
        <p:spPr bwMode="ltGray">
          <a:xfrm>
            <a:off x="-7667" y="4432061"/>
            <a:ext cx="8120332" cy="831724"/>
          </a:xfrm>
          <a:custGeom>
            <a:avLst/>
            <a:gdLst>
              <a:gd name="connsiteX0" fmla="*/ 6090249 w 6090249"/>
              <a:gd name="connsiteY0" fmla="*/ 632604 h 1823049"/>
              <a:gd name="connsiteX1" fmla="*/ 6090249 w 6090249"/>
              <a:gd name="connsiteY1" fmla="*/ 1823049 h 1823049"/>
              <a:gd name="connsiteX2" fmla="*/ 0 w 6090249"/>
              <a:gd name="connsiteY2" fmla="*/ 1823049 h 1823049"/>
              <a:gd name="connsiteX3" fmla="*/ 0 w 6090249"/>
              <a:gd name="connsiteY3" fmla="*/ 0 h 1823049"/>
              <a:gd name="connsiteX4" fmla="*/ 6090249 w 6090249"/>
              <a:gd name="connsiteY4" fmla="*/ 632604 h 18230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0249" h="1823049">
                <a:moveTo>
                  <a:pt x="6090249" y="632604"/>
                </a:moveTo>
                <a:lnTo>
                  <a:pt x="6090249" y="1823049"/>
                </a:lnTo>
                <a:lnTo>
                  <a:pt x="0" y="1823049"/>
                </a:lnTo>
                <a:lnTo>
                  <a:pt x="0" y="0"/>
                </a:lnTo>
                <a:lnTo>
                  <a:pt x="6090249" y="632604"/>
                </a:ln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1"/>
          <p:cNvSpPr>
            <a:spLocks noGrp="1"/>
          </p:cNvSpPr>
          <p:nvPr>
            <p:ph type="ctrTitle" hasCustomPrompt="1"/>
          </p:nvPr>
        </p:nvSpPr>
        <p:spPr>
          <a:xfrm>
            <a:off x="431800" y="5545310"/>
            <a:ext cx="7296381" cy="1052341"/>
          </a:xfrm>
          <a:prstGeom prst="rect">
            <a:avLst/>
          </a:prstGeom>
        </p:spPr>
        <p:txBody>
          <a:bodyPr wrap="square" tIns="0" bIns="0" anchor="t" anchorCtr="0">
            <a:noAutofit/>
          </a:bodyPr>
          <a:lstStyle>
            <a:lvl1pPr>
              <a:lnSpc>
                <a:spcPct val="100000"/>
              </a:lnSpc>
              <a:defRPr sz="3200" b="1" baseline="0">
                <a:solidFill>
                  <a:srgbClr val="FFFFFF"/>
                </a:solidFill>
              </a:defRPr>
            </a:lvl1pPr>
          </a:lstStyle>
          <a:p>
            <a:r>
              <a:rPr lang="de-CH" noProof="0"/>
              <a:t>Fügen Sie hier Ihren Text ein. </a:t>
            </a:r>
            <a:br>
              <a:rPr lang="de-CH" noProof="0"/>
            </a:br>
            <a:r>
              <a:rPr lang="de-CH" noProof="0"/>
              <a:t>Zwei Zeilen sind möglich.</a:t>
            </a:r>
          </a:p>
        </p:txBody>
      </p:sp>
      <p:pic>
        <p:nvPicPr>
          <p:cNvPr id="6" name="Logo_SBB_Symbol">
            <a:extLst>
              <a:ext uri="{FF2B5EF4-FFF2-40B4-BE49-F238E27FC236}">
                <a16:creationId xmlns:a16="http://schemas.microsoft.com/office/drawing/2014/main" id="{0400E809-12DA-4150-AF82-E56B110247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294752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chlussfolie">
    <p:bg>
      <p:bgPr>
        <a:solidFill>
          <a:schemeClr val="bg1"/>
        </a:solidFill>
        <a:effectLst/>
      </p:bgPr>
    </p:bg>
    <p:spTree>
      <p:nvGrpSpPr>
        <p:cNvPr id="1" name=""/>
        <p:cNvGrpSpPr/>
        <p:nvPr/>
      </p:nvGrpSpPr>
      <p:grpSpPr>
        <a:xfrm>
          <a:off x="0" y="0"/>
          <a:ext cx="0" cy="0"/>
          <a:chOff x="0" y="0"/>
          <a:chExt cx="0" cy="0"/>
        </a:xfrm>
      </p:grpSpPr>
      <p:sp>
        <p:nvSpPr>
          <p:cNvPr id="5" name="Freeform 2"/>
          <p:cNvSpPr/>
          <p:nvPr userDrawn="1"/>
        </p:nvSpPr>
        <p:spPr bwMode="ltGray">
          <a:xfrm>
            <a:off x="-5080" y="4429761"/>
            <a:ext cx="8122920" cy="831724"/>
          </a:xfrm>
          <a:custGeom>
            <a:avLst/>
            <a:gdLst>
              <a:gd name="connsiteX0" fmla="*/ 6092190 w 6092190"/>
              <a:gd name="connsiteY0" fmla="*/ 640080 h 1824990"/>
              <a:gd name="connsiteX1" fmla="*/ 6092190 w 6092190"/>
              <a:gd name="connsiteY1" fmla="*/ 1824990 h 1824990"/>
              <a:gd name="connsiteX2" fmla="*/ 0 w 6092190"/>
              <a:gd name="connsiteY2" fmla="*/ 1824990 h 1824990"/>
              <a:gd name="connsiteX3" fmla="*/ 0 w 6092190"/>
              <a:gd name="connsiteY3" fmla="*/ 0 h 1824990"/>
              <a:gd name="connsiteX4" fmla="*/ 6092190 w 6092190"/>
              <a:gd name="connsiteY4" fmla="*/ 640080 h 1824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2190" h="1824990">
                <a:moveTo>
                  <a:pt x="6092190" y="640080"/>
                </a:moveTo>
                <a:lnTo>
                  <a:pt x="6092190" y="1824990"/>
                </a:lnTo>
                <a:lnTo>
                  <a:pt x="0" y="1824990"/>
                </a:lnTo>
                <a:lnTo>
                  <a:pt x="0" y="0"/>
                </a:lnTo>
                <a:lnTo>
                  <a:pt x="6092190" y="640080"/>
                </a:ln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8" name="Freeform 1"/>
          <p:cNvSpPr>
            <a:spLocks/>
          </p:cNvSpPr>
          <p:nvPr userDrawn="1"/>
        </p:nvSpPr>
        <p:spPr bwMode="ltGray">
          <a:xfrm>
            <a:off x="-5080" y="4429761"/>
            <a:ext cx="8122920" cy="831724"/>
          </a:xfrm>
          <a:custGeom>
            <a:avLst/>
            <a:gdLst>
              <a:gd name="connsiteX0" fmla="*/ 6092190 w 6092190"/>
              <a:gd name="connsiteY0" fmla="*/ 640080 h 1824990"/>
              <a:gd name="connsiteX1" fmla="*/ 6092190 w 6092190"/>
              <a:gd name="connsiteY1" fmla="*/ 1824990 h 1824990"/>
              <a:gd name="connsiteX2" fmla="*/ 0 w 6092190"/>
              <a:gd name="connsiteY2" fmla="*/ 1824990 h 1824990"/>
              <a:gd name="connsiteX3" fmla="*/ 0 w 6092190"/>
              <a:gd name="connsiteY3" fmla="*/ 0 h 1824990"/>
              <a:gd name="connsiteX4" fmla="*/ 6092190 w 6092190"/>
              <a:gd name="connsiteY4" fmla="*/ 640080 h 18249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2190" h="1824990">
                <a:moveTo>
                  <a:pt x="6092190" y="640080"/>
                </a:moveTo>
                <a:lnTo>
                  <a:pt x="6092190" y="1824990"/>
                </a:lnTo>
                <a:lnTo>
                  <a:pt x="0" y="1824990"/>
                </a:lnTo>
                <a:lnTo>
                  <a:pt x="0" y="0"/>
                </a:lnTo>
                <a:lnTo>
                  <a:pt x="6092190" y="640080"/>
                </a:ln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288000" bIns="192000" rtlCol="0" anchor="t" anchorCtr="0">
            <a:spAutoFit/>
          </a:bodyPr>
          <a:lstStyle/>
          <a:p>
            <a:pPr algn="ctr"/>
            <a:endParaRPr lang="de-CH" sz="3200" b="1"/>
          </a:p>
        </p:txBody>
      </p:sp>
      <p:sp>
        <p:nvSpPr>
          <p:cNvPr id="2" name="Title 1"/>
          <p:cNvSpPr>
            <a:spLocks noGrp="1"/>
          </p:cNvSpPr>
          <p:nvPr>
            <p:ph type="ctrTitle" hasCustomPrompt="1"/>
          </p:nvPr>
        </p:nvSpPr>
        <p:spPr>
          <a:xfrm>
            <a:off x="431800" y="5641022"/>
            <a:ext cx="7296381" cy="956629"/>
          </a:xfrm>
          <a:prstGeom prst="rect">
            <a:avLst/>
          </a:prstGeom>
        </p:spPr>
        <p:txBody>
          <a:bodyPr wrap="square" tIns="0" bIns="0" anchor="t" anchorCtr="0">
            <a:noAutofit/>
          </a:bodyPr>
          <a:lstStyle>
            <a:lvl1pPr>
              <a:lnSpc>
                <a:spcPct val="100000"/>
              </a:lnSpc>
              <a:defRPr sz="3733" b="1" baseline="0">
                <a:solidFill>
                  <a:srgbClr val="FFFFFF"/>
                </a:solidFill>
              </a:defRPr>
            </a:lvl1pPr>
          </a:lstStyle>
          <a:p>
            <a:r>
              <a:rPr lang="de-CH" noProof="0"/>
              <a:t>Danke für Ihre Aufmerksamkeit.</a:t>
            </a:r>
          </a:p>
        </p:txBody>
      </p:sp>
      <p:pic>
        <p:nvPicPr>
          <p:cNvPr id="6" name="Logo_SBB_Cargo_D" hidden="1">
            <a:extLst>
              <a:ext uri="{FF2B5EF4-FFF2-40B4-BE49-F238E27FC236}">
                <a16:creationId xmlns:a16="http://schemas.microsoft.com/office/drawing/2014/main" id="{D4065558-8A0D-47BF-AD5E-F38F933913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7" name="Logo_SBB_Cargo_H" hidden="1">
            <a:extLst>
              <a:ext uri="{FF2B5EF4-FFF2-40B4-BE49-F238E27FC236}">
                <a16:creationId xmlns:a16="http://schemas.microsoft.com/office/drawing/2014/main" id="{A838A69E-C97D-4929-9329-46E4FEFFCC0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9" name="Logo_SBB_CargoInt_D" hidden="1">
            <a:extLst>
              <a:ext uri="{FF2B5EF4-FFF2-40B4-BE49-F238E27FC236}">
                <a16:creationId xmlns:a16="http://schemas.microsoft.com/office/drawing/2014/main" id="{B0B99F17-3089-4684-AF63-D1C50A56781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9201" y="432017"/>
            <a:ext cx="4217116" cy="312083"/>
          </a:xfrm>
          <a:prstGeom prst="rect">
            <a:avLst/>
          </a:prstGeom>
        </p:spPr>
      </p:pic>
      <p:pic>
        <p:nvPicPr>
          <p:cNvPr id="10" name="Logo_SBB_CargoInt_H" hidden="1">
            <a:extLst>
              <a:ext uri="{FF2B5EF4-FFF2-40B4-BE49-F238E27FC236}">
                <a16:creationId xmlns:a16="http://schemas.microsoft.com/office/drawing/2014/main" id="{85D83D19-9785-4C17-BB76-59F25553711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59201" y="432000"/>
            <a:ext cx="4217116" cy="312083"/>
          </a:xfrm>
          <a:prstGeom prst="rect">
            <a:avLst/>
          </a:prstGeom>
        </p:spPr>
      </p:pic>
      <p:pic>
        <p:nvPicPr>
          <p:cNvPr id="11" name="Logo_SBB_Standard_D" hidden="1">
            <a:extLst>
              <a:ext uri="{FF2B5EF4-FFF2-40B4-BE49-F238E27FC236}">
                <a16:creationId xmlns:a16="http://schemas.microsoft.com/office/drawing/2014/main" id="{860C43D7-48AF-4534-8923-B9081EB74F3E}"/>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00001" y="432001"/>
            <a:ext cx="2807092" cy="313735"/>
          </a:xfrm>
          <a:prstGeom prst="rect">
            <a:avLst/>
          </a:prstGeom>
        </p:spPr>
      </p:pic>
      <p:pic>
        <p:nvPicPr>
          <p:cNvPr id="12" name="Logo_SBB_Standard_H">
            <a:extLst>
              <a:ext uri="{FF2B5EF4-FFF2-40B4-BE49-F238E27FC236}">
                <a16:creationId xmlns:a16="http://schemas.microsoft.com/office/drawing/2014/main" id="{03945263-FDE4-4196-982D-DC754FE51E4C}"/>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000003" y="432000"/>
            <a:ext cx="2791575" cy="312000"/>
          </a:xfrm>
          <a:prstGeom prst="rect">
            <a:avLst/>
          </a:prstGeom>
        </p:spPr>
      </p:pic>
    </p:spTree>
    <p:extLst>
      <p:ext uri="{BB962C8B-B14F-4D97-AF65-F5344CB8AC3E}">
        <p14:creationId xmlns:p14="http://schemas.microsoft.com/office/powerpoint/2010/main" val="1690260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Titelfolie SBB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81735568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elfolie SBB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8020342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Titelfolie Cargo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440124928"/>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Titelfolie Cargo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67178581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mit Bild Logo schwarz">
    <p:spTree>
      <p:nvGrpSpPr>
        <p:cNvPr id="1" name=""/>
        <p:cNvGrpSpPr/>
        <p:nvPr/>
      </p:nvGrpSpPr>
      <p:grpSpPr>
        <a:xfrm>
          <a:off x="0" y="0"/>
          <a:ext cx="0" cy="0"/>
          <a:chOff x="0" y="0"/>
          <a:chExt cx="0" cy="0"/>
        </a:xfrm>
      </p:grpSpPr>
      <p:sp>
        <p:nvSpPr>
          <p:cNvPr id="8" name="Freeform 2"/>
          <p:cNvSpPr>
            <a:spLocks/>
          </p:cNvSpPr>
          <p:nvPr userDrawn="1"/>
        </p:nvSpPr>
        <p:spPr>
          <a:xfrm>
            <a:off x="-19200" y="768897"/>
            <a:ext cx="4675040"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E20000">
              <a:alpha val="6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9" name="Freeform 1"/>
          <p:cNvSpPr/>
          <p:nvPr userDrawn="1"/>
        </p:nvSpPr>
        <p:spPr>
          <a:xfrm>
            <a:off x="-19200" y="768895"/>
            <a:ext cx="4675039" cy="831724"/>
          </a:xfrm>
          <a:custGeom>
            <a:avLst/>
            <a:gdLst>
              <a:gd name="connsiteX0" fmla="*/ 6350 w 3981450"/>
              <a:gd name="connsiteY0" fmla="*/ 0 h 4146550"/>
              <a:gd name="connsiteX1" fmla="*/ 3981450 w 3981450"/>
              <a:gd name="connsiteY1" fmla="*/ 704850 h 4146550"/>
              <a:gd name="connsiteX2" fmla="*/ 3981450 w 3981450"/>
              <a:gd name="connsiteY2" fmla="*/ 3454400 h 4146550"/>
              <a:gd name="connsiteX3" fmla="*/ 0 w 3981450"/>
              <a:gd name="connsiteY3" fmla="*/ 4146550 h 4146550"/>
              <a:gd name="connsiteX4" fmla="*/ 6350 w 3981450"/>
              <a:gd name="connsiteY4" fmla="*/ 0 h 414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81450" h="4146550">
                <a:moveTo>
                  <a:pt x="6350" y="0"/>
                </a:moveTo>
                <a:lnTo>
                  <a:pt x="3981450" y="704850"/>
                </a:lnTo>
                <a:lnTo>
                  <a:pt x="3981450" y="3454400"/>
                </a:lnTo>
                <a:lnTo>
                  <a:pt x="0" y="4146550"/>
                </a:lnTo>
                <a:cubicBezTo>
                  <a:pt x="4233" y="2764367"/>
                  <a:pt x="12700" y="0"/>
                  <a:pt x="6350" y="0"/>
                </a:cubicBezTo>
                <a:close/>
              </a:path>
            </a:pathLst>
          </a:custGeom>
          <a:solidFill>
            <a:srgbClr val="D70000">
              <a:alpha val="6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144000" rIns="576000" bIns="192000" rtlCol="0" anchor="t" anchorCtr="0">
            <a:spAutoFit/>
          </a:bodyPr>
          <a:lstStyle/>
          <a:p>
            <a:pPr algn="ctr"/>
            <a:endParaRPr lang="de-DE" sz="3200" b="1"/>
          </a:p>
        </p:txBody>
      </p:sp>
      <p:sp>
        <p:nvSpPr>
          <p:cNvPr id="3" name="Subtitle 2"/>
          <p:cNvSpPr>
            <a:spLocks noGrp="1"/>
          </p:cNvSpPr>
          <p:nvPr>
            <p:ph type="subTitle" idx="1" hasCustomPrompt="1"/>
          </p:nvPr>
        </p:nvSpPr>
        <p:spPr>
          <a:xfrm>
            <a:off x="431372" y="4108200"/>
            <a:ext cx="3936000" cy="648000"/>
          </a:xfrm>
          <a:prstGeom prst="rect">
            <a:avLst/>
          </a:prstGeom>
        </p:spPr>
        <p:txBody>
          <a:bodyPr vert="horz" tIns="0">
            <a:noAutofit/>
          </a:bodyPr>
          <a:lstStyle>
            <a:lvl1pPr marL="0" indent="0" algn="l">
              <a:lnSpc>
                <a:spcPct val="100000"/>
              </a:lnSpc>
              <a:spcBef>
                <a:spcPts val="0"/>
              </a:spcBef>
              <a:buNone/>
              <a:defRPr sz="1867" baseline="0">
                <a:solidFill>
                  <a:srgbClr val="FFFFFF"/>
                </a:solidFill>
              </a:defRPr>
            </a:lvl1pPr>
            <a:lvl2pPr marL="544202" indent="0" algn="ctr">
              <a:buNone/>
              <a:defRPr>
                <a:solidFill>
                  <a:schemeClr val="tx1">
                    <a:tint val="75000"/>
                  </a:schemeClr>
                </a:solidFill>
              </a:defRPr>
            </a:lvl2pPr>
            <a:lvl3pPr marL="1088406" indent="0" algn="ctr">
              <a:buNone/>
              <a:defRPr>
                <a:solidFill>
                  <a:schemeClr val="tx1">
                    <a:tint val="75000"/>
                  </a:schemeClr>
                </a:solidFill>
              </a:defRPr>
            </a:lvl3pPr>
            <a:lvl4pPr marL="1632609" indent="0" algn="ctr">
              <a:buNone/>
              <a:defRPr>
                <a:solidFill>
                  <a:schemeClr val="tx1">
                    <a:tint val="75000"/>
                  </a:schemeClr>
                </a:solidFill>
              </a:defRPr>
            </a:lvl4pPr>
            <a:lvl5pPr marL="2176810" indent="0" algn="ctr">
              <a:buNone/>
              <a:defRPr>
                <a:solidFill>
                  <a:schemeClr val="tx1">
                    <a:tint val="75000"/>
                  </a:schemeClr>
                </a:solidFill>
              </a:defRPr>
            </a:lvl5pPr>
            <a:lvl6pPr marL="2721011" indent="0" algn="ctr">
              <a:buNone/>
              <a:defRPr>
                <a:solidFill>
                  <a:schemeClr val="tx1">
                    <a:tint val="75000"/>
                  </a:schemeClr>
                </a:solidFill>
              </a:defRPr>
            </a:lvl6pPr>
            <a:lvl7pPr marL="3265214" indent="0" algn="ctr">
              <a:buNone/>
              <a:defRPr>
                <a:solidFill>
                  <a:schemeClr val="tx1">
                    <a:tint val="75000"/>
                  </a:schemeClr>
                </a:solidFill>
              </a:defRPr>
            </a:lvl7pPr>
            <a:lvl8pPr marL="3809417" indent="0" algn="ctr">
              <a:buNone/>
              <a:defRPr>
                <a:solidFill>
                  <a:schemeClr val="tx1">
                    <a:tint val="75000"/>
                  </a:schemeClr>
                </a:solidFill>
              </a:defRPr>
            </a:lvl8pPr>
            <a:lvl9pPr marL="4353619" indent="0" algn="ctr">
              <a:buNone/>
              <a:defRPr>
                <a:solidFill>
                  <a:schemeClr val="tx1">
                    <a:tint val="75000"/>
                  </a:schemeClr>
                </a:solidFill>
              </a:defRPr>
            </a:lvl9pPr>
          </a:lstStyle>
          <a:p>
            <a:r>
              <a:rPr lang="de-CH" noProof="0"/>
              <a:t>Name Vortragender, Ort, Datum</a:t>
            </a:r>
          </a:p>
        </p:txBody>
      </p:sp>
      <p:sp>
        <p:nvSpPr>
          <p:cNvPr id="7" name="Title 1"/>
          <p:cNvSpPr>
            <a:spLocks noGrp="1"/>
          </p:cNvSpPr>
          <p:nvPr>
            <p:ph type="ctrTitle" hasCustomPrompt="1"/>
          </p:nvPr>
        </p:nvSpPr>
        <p:spPr>
          <a:xfrm>
            <a:off x="431372" y="1583400"/>
            <a:ext cx="3936000" cy="2131200"/>
          </a:xfrm>
          <a:prstGeom prst="rect">
            <a:avLst/>
          </a:prstGeom>
        </p:spPr>
        <p:txBody>
          <a:bodyPr vert="horz" wrap="square" bIns="0">
            <a:noAutofit/>
          </a:bodyPr>
          <a:lstStyle>
            <a:lvl1pPr>
              <a:lnSpc>
                <a:spcPct val="100000"/>
              </a:lnSpc>
              <a:defRPr sz="3200" baseline="0">
                <a:solidFill>
                  <a:srgbClr val="FFFFFF"/>
                </a:solidFill>
              </a:defRPr>
            </a:lvl1pPr>
          </a:lstStyle>
          <a:p>
            <a:r>
              <a:rPr lang="de-CH" noProof="0"/>
              <a:t>Dies ist der Titel der Präsentation.</a:t>
            </a:r>
          </a:p>
        </p:txBody>
      </p:sp>
      <p:pic>
        <p:nvPicPr>
          <p:cNvPr id="6" name="Logo_SBB_Cargo_D" hidden="1">
            <a:extLst>
              <a:ext uri="{FF2B5EF4-FFF2-40B4-BE49-F238E27FC236}">
                <a16:creationId xmlns:a16="http://schemas.microsoft.com/office/drawing/2014/main" id="{CC98CB06-C3A4-4B7F-BEBD-55BC66C124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10" name="Logo_SBB_Cargo_H" hidden="1">
            <a:extLst>
              <a:ext uri="{FF2B5EF4-FFF2-40B4-BE49-F238E27FC236}">
                <a16:creationId xmlns:a16="http://schemas.microsoft.com/office/drawing/2014/main" id="{4135C476-AE98-4106-8AE0-13D2AE743AC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88001" y="432000"/>
            <a:ext cx="3592951" cy="312083"/>
          </a:xfrm>
          <a:prstGeom prst="rect">
            <a:avLst/>
          </a:prstGeom>
        </p:spPr>
      </p:pic>
      <p:pic>
        <p:nvPicPr>
          <p:cNvPr id="11" name="Logo_SBB_CargoInt_D" hidden="1">
            <a:extLst>
              <a:ext uri="{FF2B5EF4-FFF2-40B4-BE49-F238E27FC236}">
                <a16:creationId xmlns:a16="http://schemas.microsoft.com/office/drawing/2014/main" id="{FD12A7B3-71B9-494B-91E8-8FFF57D1E04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59201" y="432017"/>
            <a:ext cx="4217116" cy="312083"/>
          </a:xfrm>
          <a:prstGeom prst="rect">
            <a:avLst/>
          </a:prstGeom>
        </p:spPr>
      </p:pic>
      <p:pic>
        <p:nvPicPr>
          <p:cNvPr id="12" name="Logo_SBB_CargoInt_H" hidden="1">
            <a:extLst>
              <a:ext uri="{FF2B5EF4-FFF2-40B4-BE49-F238E27FC236}">
                <a16:creationId xmlns:a16="http://schemas.microsoft.com/office/drawing/2014/main" id="{131A7DC8-9674-490D-A909-613CE2451C2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459201" y="432000"/>
            <a:ext cx="4217116" cy="312083"/>
          </a:xfrm>
          <a:prstGeom prst="rect">
            <a:avLst/>
          </a:prstGeom>
        </p:spPr>
      </p:pic>
      <p:pic>
        <p:nvPicPr>
          <p:cNvPr id="13" name="Logo_SBB_Standard_D" hidden="1">
            <a:extLst>
              <a:ext uri="{FF2B5EF4-FFF2-40B4-BE49-F238E27FC236}">
                <a16:creationId xmlns:a16="http://schemas.microsoft.com/office/drawing/2014/main" id="{846D5CAE-9CEF-48FD-827D-D7616C83ECB5}"/>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000001" y="432001"/>
            <a:ext cx="2807092" cy="313735"/>
          </a:xfrm>
          <a:prstGeom prst="rect">
            <a:avLst/>
          </a:prstGeom>
        </p:spPr>
      </p:pic>
      <p:pic>
        <p:nvPicPr>
          <p:cNvPr id="14" name="Logo_SBB_Standard_H">
            <a:extLst>
              <a:ext uri="{FF2B5EF4-FFF2-40B4-BE49-F238E27FC236}">
                <a16:creationId xmlns:a16="http://schemas.microsoft.com/office/drawing/2014/main" id="{1A09026F-AB72-4393-BAF3-D0CF774B4873}"/>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000003" y="432000"/>
            <a:ext cx="2791575" cy="312000"/>
          </a:xfrm>
          <a:prstGeom prst="rect">
            <a:avLst/>
          </a:prstGeom>
        </p:spPr>
      </p:pic>
    </p:spTree>
    <p:extLst>
      <p:ext uri="{BB962C8B-B14F-4D97-AF65-F5344CB8AC3E}">
        <p14:creationId xmlns:p14="http://schemas.microsoft.com/office/powerpoint/2010/main" val="23247599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4" name="Textplatzhalter 3">
            <a:extLst>
              <a:ext uri="{FF2B5EF4-FFF2-40B4-BE49-F238E27FC236}">
                <a16:creationId xmlns:a16="http://schemas.microsoft.com/office/drawing/2014/main" id="{C3BF9167-FA0E-41AA-AD3E-DD73E73C0289}"/>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540885940"/>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Zwischentitel grau">
    <p:bg>
      <p:bgPr>
        <a:solidFill>
          <a:schemeClr val="bg2"/>
        </a:solidFill>
        <a:effectLst/>
      </p:bgPr>
    </p:bg>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Titel 1">
            <a:extLst>
              <a:ext uri="{FF2B5EF4-FFF2-40B4-BE49-F238E27FC236}">
                <a16:creationId xmlns:a16="http://schemas.microsoft.com/office/drawing/2014/main" id="{A1C0D8B2-21FB-408E-8F45-4FF07F7C9231}"/>
              </a:ext>
            </a:extLst>
          </p:cNvPr>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10" name="Textplatzhalter 3">
            <a:extLst>
              <a:ext uri="{FF2B5EF4-FFF2-40B4-BE49-F238E27FC236}">
                <a16:creationId xmlns:a16="http://schemas.microsoft.com/office/drawing/2014/main" id="{97D0A394-EC1C-44E9-9B81-C9A02683B8E8}"/>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534962030"/>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guide id="3" orient="horz" pos="1136">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Zitat">
    <p:spTree>
      <p:nvGrpSpPr>
        <p:cNvPr id="1" name=""/>
        <p:cNvGrpSpPr/>
        <p:nvPr/>
      </p:nvGrpSpPr>
      <p:grpSpPr>
        <a:xfrm>
          <a:off x="0" y="0"/>
          <a:ext cx="0" cy="0"/>
          <a:chOff x="0" y="0"/>
          <a:chExt cx="0" cy="0"/>
        </a:xfrm>
      </p:grpSpPr>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11" name="Textplatzhalter 11">
            <a:extLst>
              <a:ext uri="{FF2B5EF4-FFF2-40B4-BE49-F238E27FC236}">
                <a16:creationId xmlns:a16="http://schemas.microsoft.com/office/drawing/2014/main" id="{EA1A02B1-1978-4A3B-80F7-766D1FB44F86}"/>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16" name="Textplatzhalter 15">
            <a:extLst>
              <a:ext uri="{FF2B5EF4-FFF2-40B4-BE49-F238E27FC236}">
                <a16:creationId xmlns:a16="http://schemas.microsoft.com/office/drawing/2014/main" id="{D8CF4041-AA59-42D9-BE67-DE9BDA6E921D}"/>
              </a:ext>
            </a:extLst>
          </p:cNvPr>
          <p:cNvSpPr>
            <a:spLocks noGrp="1"/>
          </p:cNvSpPr>
          <p:nvPr>
            <p:ph type="body" sz="quarter" idx="18" hasCustomPrompt="1"/>
          </p:nvPr>
        </p:nvSpPr>
        <p:spPr>
          <a:xfrm>
            <a:off x="4367808" y="1736725"/>
            <a:ext cx="7279680" cy="3348038"/>
          </a:xfrm>
        </p:spPr>
        <p:txBody>
          <a:bodyPr anchor="ctr"/>
          <a:lstStyle>
            <a:lvl1pPr>
              <a:defRPr sz="3200">
                <a:solidFill>
                  <a:schemeClr val="bg1"/>
                </a:solidFill>
              </a:defRPr>
            </a:lvl1pPr>
            <a:lvl2pPr>
              <a:spcBef>
                <a:spcPts val="1800"/>
              </a:spcBef>
              <a:buFontTx/>
              <a:buNone/>
              <a:defRPr sz="1600">
                <a:solidFill>
                  <a:schemeClr val="bg1"/>
                </a:solidFill>
              </a:defRPr>
            </a:lvl2pPr>
          </a:lstStyle>
          <a:p>
            <a:pPr lvl="0"/>
            <a:r>
              <a:rPr lang="de-CH" noProof="0"/>
              <a:t>«Zitat hinzufügen»</a:t>
            </a:r>
          </a:p>
          <a:p>
            <a:pPr lvl="1"/>
            <a:r>
              <a:rPr lang="de-CH" noProof="0"/>
              <a:t>Zweite Ebene</a:t>
            </a:r>
          </a:p>
        </p:txBody>
      </p:sp>
      <p:sp>
        <p:nvSpPr>
          <p:cNvPr id="6" name="Datumsplatzhalter 5"/>
          <p:cNvSpPr>
            <a:spLocks noGrp="1"/>
          </p:cNvSpPr>
          <p:nvPr>
            <p:ph type="dt" sz="half" idx="10"/>
          </p:nvPr>
        </p:nvSpPr>
        <p:spPr/>
        <p:txBody>
          <a:bodyPr/>
          <a:lstStyle>
            <a:lvl1pPr>
              <a:defRPr>
                <a:solidFill>
                  <a:schemeClr val="bg1"/>
                </a:solidFill>
              </a:defRPr>
            </a:lvl1pPr>
          </a:lstStyle>
          <a:p>
            <a:fld id="{19157058-9CCA-4EAA-8D6E-1E10DBF3C026}" type="datetimeyyyy">
              <a:rPr lang="de-CH" smtClean="0"/>
              <a:pPr/>
              <a:t>2026</a:t>
            </a:fld>
            <a:endParaRPr lang="de-CH"/>
          </a:p>
        </p:txBody>
      </p:sp>
      <p:sp>
        <p:nvSpPr>
          <p:cNvPr id="7" name="Fußzeilenplatzhalter 6"/>
          <p:cNvSpPr>
            <a:spLocks noGrp="1"/>
          </p:cNvSpPr>
          <p:nvPr>
            <p:ph type="ftr" sz="quarter" idx="11"/>
          </p:nvPr>
        </p:nvSpPr>
        <p:spPr/>
        <p:txBody>
          <a:bodyPr/>
          <a:lstStyle>
            <a:lvl1pPr>
              <a:defRPr>
                <a:solidFill>
                  <a:schemeClr val="bg1"/>
                </a:solidFill>
              </a:defRPr>
            </a:lvl1p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lvl1pPr>
              <a:defRPr>
                <a:solidFill>
                  <a:schemeClr val="bg1"/>
                </a:solidFill>
              </a:defRPr>
            </a:lvl1pPr>
          </a:lstStyle>
          <a:p>
            <a:fld id="{442AD375-037F-43D0-B059-5172DA06796A}" type="slidenum">
              <a:rPr lang="de-CH" smtClean="0"/>
              <a:pPr/>
              <a:t>‹Nr.›</a:t>
            </a:fld>
            <a:endParaRPr lang="de-CH"/>
          </a:p>
        </p:txBody>
      </p:sp>
    </p:spTree>
    <p:extLst>
      <p:ext uri="{BB962C8B-B14F-4D97-AF65-F5344CB8AC3E}">
        <p14:creationId xmlns:p14="http://schemas.microsoft.com/office/powerpoint/2010/main" val="2713129732"/>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lvl1pPr marL="514800" indent="-514800">
              <a:spcAft>
                <a:spcPts val="0"/>
              </a:spcAft>
              <a:buClr>
                <a:schemeClr val="tx2"/>
              </a:buClr>
              <a:buFont typeface="+mj-lt"/>
              <a:buAutoNum type="arabicPeriod"/>
              <a:tabLst>
                <a:tab pos="2779713" algn="l"/>
              </a:tabLst>
              <a:defRPr/>
            </a:lvl1pPr>
            <a:lvl2pPr marL="863600" indent="-358775">
              <a:spcAft>
                <a:spcPts val="0"/>
              </a:spcAft>
              <a:defRPr/>
            </a:lvl2pPr>
            <a:lvl3pPr marL="1224000">
              <a:spcAft>
                <a:spcPts val="0"/>
              </a:spcAft>
              <a:defRPr/>
            </a:lvl3pPr>
            <a:lvl4pPr marL="1584000">
              <a:spcAft>
                <a:spcPts val="0"/>
              </a:spcAft>
              <a:defRPr/>
            </a:lvl4pPr>
            <a:lvl5pPr marL="1944000">
              <a:spcAft>
                <a:spcPts val="0"/>
              </a:spcAft>
              <a:defRPr/>
            </a:lvl5pPr>
            <a:lvl6pPr marL="864000" indent="-358775">
              <a:spcAft>
                <a:spcPts val="0"/>
              </a:spcAft>
              <a:defRPr/>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3" name="Titel 2">
            <a:extLst>
              <a:ext uri="{FF2B5EF4-FFF2-40B4-BE49-F238E27FC236}">
                <a16:creationId xmlns:a16="http://schemas.microsoft.com/office/drawing/2014/main" id="{8EA05E9B-3600-457E-9428-1EB1B6893A7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535939967"/>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mit Bild">
    <p:spTree>
      <p:nvGrpSpPr>
        <p:cNvPr id="1" name=""/>
        <p:cNvGrpSpPr/>
        <p:nvPr/>
      </p:nvGrpSpPr>
      <p:grpSpPr>
        <a:xfrm>
          <a:off x="0" y="0"/>
          <a:ext cx="0" cy="0"/>
          <a:chOff x="0" y="0"/>
          <a:chExt cx="0" cy="0"/>
        </a:xfrm>
      </p:grpSpPr>
      <p:sp>
        <p:nvSpPr>
          <p:cNvPr id="12" name="Bildplatzhalter 4">
            <a:extLst>
              <a:ext uri="{FF2B5EF4-FFF2-40B4-BE49-F238E27FC236}">
                <a16:creationId xmlns:a16="http://schemas.microsoft.com/office/drawing/2014/main" id="{EA3DBB68-0F3E-4EF1-88C2-B9639789CB57}"/>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4" name="Textplatzhalter 3">
            <a:extLst>
              <a:ext uri="{FF2B5EF4-FFF2-40B4-BE49-F238E27FC236}">
                <a16:creationId xmlns:a16="http://schemas.microsoft.com/office/drawing/2014/main" id="{EE4D02E2-A28A-4103-A912-AEBEEDFF1EC7}"/>
              </a:ext>
            </a:extLst>
          </p:cNvPr>
          <p:cNvSpPr>
            <a:spLocks noGrp="1"/>
          </p:cNvSpPr>
          <p:nvPr>
            <p:ph type="body" sz="quarter" idx="17"/>
          </p:nvPr>
        </p:nvSpPr>
        <p:spPr>
          <a:xfrm>
            <a:off x="1484312" y="1949450"/>
            <a:ext cx="9223376" cy="4467225"/>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3" name="Titel 2">
            <a:extLst>
              <a:ext uri="{FF2B5EF4-FFF2-40B4-BE49-F238E27FC236}">
                <a16:creationId xmlns:a16="http://schemas.microsoft.com/office/drawing/2014/main" id="{2D8A3E21-9730-4EEA-9E2B-14BFA2EF24A9}"/>
              </a:ext>
            </a:extLst>
          </p:cNvPr>
          <p:cNvSpPr>
            <a:spLocks noGrp="1"/>
          </p:cNvSpPr>
          <p:nvPr>
            <p:ph type="title" hasCustomPrompt="1"/>
          </p:nvPr>
        </p:nvSpPr>
        <p:spPr/>
        <p:txBody>
          <a:bodyPr/>
          <a:lstStyle>
            <a:lvl1pPr>
              <a:defRPr>
                <a:solidFill>
                  <a:schemeClr val="bg1"/>
                </a:solidFill>
              </a:defRPr>
            </a:lvl1pPr>
          </a:lstStyle>
          <a:p>
            <a:r>
              <a:rPr lang="de-DE"/>
              <a:t>Titel hinzufügen.</a:t>
            </a:r>
            <a:endParaRPr lang="de-CH"/>
          </a:p>
        </p:txBody>
      </p:sp>
      <p:sp>
        <p:nvSpPr>
          <p:cNvPr id="11" name="Textplatzhalter 11">
            <a:extLst>
              <a:ext uri="{FF2B5EF4-FFF2-40B4-BE49-F238E27FC236}">
                <a16:creationId xmlns:a16="http://schemas.microsoft.com/office/drawing/2014/main" id="{00B82B8F-16BF-4FCA-AE87-5EEA8E91DFA0}"/>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245831766"/>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Tree>
    <p:extLst>
      <p:ext uri="{BB962C8B-B14F-4D97-AF65-F5344CB8AC3E}">
        <p14:creationId xmlns:p14="http://schemas.microsoft.com/office/powerpoint/2010/main" val="2382716266"/>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228">
          <p15:clr>
            <a:srgbClr val="FBAE40"/>
          </p15:clr>
        </p15:guide>
        <p15:guide id="5" pos="7336">
          <p15:clr>
            <a:srgbClr val="FBAE40"/>
          </p15:clr>
        </p15:guide>
        <p15:guide id="6" pos="345">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el und Inhalt grau">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FFABE6C4-0C31-4575-9A59-D685A98A87F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p:nvPr>
        </p:nvSpPr>
        <p:spPr>
          <a:xfrm>
            <a:off x="1487488" y="1949450"/>
            <a:ext cx="9220200" cy="4467882"/>
          </a:xfrm>
          <a:prstGeom prst="rect">
            <a:avLst/>
          </a:prstGeom>
        </p:spPr>
        <p:txBody>
          <a:bodyPr vert="horz" lIns="0" tIns="0" rIns="0" bIns="0" rtlCol="0">
            <a:noAutofit/>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Tree>
    <p:extLst>
      <p:ext uri="{BB962C8B-B14F-4D97-AF65-F5344CB8AC3E}">
        <p14:creationId xmlns:p14="http://schemas.microsoft.com/office/powerpoint/2010/main" val="4137415483"/>
      </p:ext>
    </p:extLst>
  </p:cSld>
  <p:clrMapOvr>
    <a:masterClrMapping/>
  </p:clrMapOvr>
  <p:extLst>
    <p:ext uri="{DCECCB84-F9BA-43D5-87BE-67443E8EF086}">
      <p15:sldGuideLst xmlns:p15="http://schemas.microsoft.com/office/powerpoint/2012/main">
        <p15:guide id="1" orient="horz" pos="4043">
          <p15:clr>
            <a:srgbClr val="FBAE40"/>
          </p15:clr>
        </p15:guide>
        <p15:guide id="2" orient="horz" pos="1228">
          <p15:clr>
            <a:srgbClr val="FBAE40"/>
          </p15:clr>
        </p15:guide>
        <p15:guide id="3" pos="932">
          <p15:clr>
            <a:srgbClr val="FBAE40"/>
          </p15:clr>
        </p15:guide>
        <p15:guide id="4" pos="6745">
          <p15:clr>
            <a:srgbClr val="FBAE40"/>
          </p15:clr>
        </p15:guide>
        <p15:guide id="5" pos="7336">
          <p15:clr>
            <a:srgbClr val="FBAE40"/>
          </p15:clr>
        </p15:guide>
        <p15:guide id="6" pos="345">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3B4E90F-33B6-4714-8C8A-C32FF3072659}"/>
              </a:ext>
            </a:extLst>
          </p:cNvPr>
          <p:cNvSpPr>
            <a:spLocks noGrp="1"/>
          </p:cNvSpPr>
          <p:nvPr>
            <p:ph type="title" hasCustomPrompt="1"/>
          </p:nvPr>
        </p:nvSpPr>
        <p:spPr>
          <a:xfrm>
            <a:off x="1487488" y="493295"/>
            <a:ext cx="9004163"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945270678"/>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661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Zwei Inhalte grau">
    <p:bg>
      <p:bgPr>
        <a:solidFill>
          <a:schemeClr val="bg2"/>
        </a:solidFill>
        <a:effectLst/>
      </p:bgPr>
    </p:bg>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7D985BB-18B6-4513-922A-3940D912785F}"/>
              </a:ext>
            </a:extLst>
          </p:cNvPr>
          <p:cNvSpPr>
            <a:spLocks noGrp="1"/>
          </p:cNvSpPr>
          <p:nvPr>
            <p:ph type="title" hasCustomPrompt="1"/>
          </p:nvPr>
        </p:nvSpPr>
        <p:spPr>
          <a:xfrm>
            <a:off x="1487488" y="493295"/>
            <a:ext cx="9015412"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605572312"/>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3" pos="6616">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321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rei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1574EBBD-E33C-4E0D-BEAA-05F39FCC7A1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Inhaltsplatzhalter 3">
            <a:extLst>
              <a:ext uri="{FF2B5EF4-FFF2-40B4-BE49-F238E27FC236}">
                <a16:creationId xmlns:a16="http://schemas.microsoft.com/office/drawing/2014/main" id="{2D1D70FF-B73A-44D8-AF52-B86C90DE4108}"/>
              </a:ext>
            </a:extLst>
          </p:cNvPr>
          <p:cNvSpPr>
            <a:spLocks noGrp="1"/>
          </p:cNvSpPr>
          <p:nvPr>
            <p:ph sz="quarter" idx="16"/>
          </p:nvPr>
        </p:nvSpPr>
        <p:spPr>
          <a:xfrm>
            <a:off x="5667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3" name="Inhaltsplatzhalter 3">
            <a:extLst>
              <a:ext uri="{FF2B5EF4-FFF2-40B4-BE49-F238E27FC236}">
                <a16:creationId xmlns:a16="http://schemas.microsoft.com/office/drawing/2014/main" id="{E296DA4F-01FE-48FF-9EB9-85CF5BF01B6F}"/>
              </a:ext>
            </a:extLst>
          </p:cNvPr>
          <p:cNvSpPr>
            <a:spLocks noGrp="1"/>
          </p:cNvSpPr>
          <p:nvPr>
            <p:ph sz="quarter" idx="17"/>
          </p:nvPr>
        </p:nvSpPr>
        <p:spPr>
          <a:xfrm>
            <a:off x="43039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05EF66CD-E082-4DD4-AF19-1277D4B0BAA6}"/>
              </a:ext>
            </a:extLst>
          </p:cNvPr>
          <p:cNvSpPr>
            <a:spLocks noGrp="1"/>
          </p:cNvSpPr>
          <p:nvPr>
            <p:ph sz="quarter" idx="18"/>
          </p:nvPr>
        </p:nvSpPr>
        <p:spPr>
          <a:xfrm>
            <a:off x="80411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021E2109-7BFC-4F17-81BF-01827EE4C3B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170890470"/>
      </p:ext>
    </p:extLst>
  </p:cSld>
  <p:clrMapOvr>
    <a:masterClrMapping/>
  </p:clrMapOvr>
  <p:extLst>
    <p:ext uri="{DCECCB84-F9BA-43D5-87BE-67443E8EF086}">
      <p15:sldGuideLst xmlns:p15="http://schemas.microsoft.com/office/powerpoint/2012/main">
        <p15:guide id="1" pos="349">
          <p15:clr>
            <a:srgbClr val="FBAE40"/>
          </p15:clr>
        </p15:guide>
        <p15:guide id="2" pos="2630">
          <p15:clr>
            <a:srgbClr val="FBAE40"/>
          </p15:clr>
        </p15:guide>
        <p15:guide id="3" pos="4979">
          <p15:clr>
            <a:srgbClr val="FBAE40"/>
          </p15:clr>
        </p15:guide>
        <p15:guide id="4" pos="5063">
          <p15:clr>
            <a:srgbClr val="FBAE40"/>
          </p15:clr>
        </p15:guide>
        <p15:guide id="5" pos="7336">
          <p15:clr>
            <a:srgbClr val="FBAE40"/>
          </p15:clr>
        </p15:guide>
        <p15:guide id="6" pos="2706">
          <p15:clr>
            <a:srgbClr val="FBAE40"/>
          </p15:clr>
        </p15:guide>
        <p15:guide id="7" orient="horz" pos="4043">
          <p15:clr>
            <a:srgbClr val="FBAE40"/>
          </p15:clr>
        </p15:guide>
        <p15:guide id="8" orient="horz" pos="122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Agenda.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8" name="Agenda"/>
          <p:cNvSpPr>
            <a:spLocks noGrp="1"/>
          </p:cNvSpPr>
          <p:nvPr>
            <p:ph type="body" sz="quarter" idx="12" hasCustomPrompt="1"/>
          </p:nvPr>
        </p:nvSpPr>
        <p:spPr>
          <a:xfrm>
            <a:off x="719666" y="1509185"/>
            <a:ext cx="11039215" cy="5088467"/>
          </a:xfrm>
          <a:prstGeom prst="rect">
            <a:avLst/>
          </a:prstGeom>
        </p:spPr>
        <p:txBody>
          <a:bodyPr/>
          <a:lstStyle>
            <a:lvl1pPr marL="383990" indent="-383990">
              <a:spcBef>
                <a:spcPts val="800"/>
              </a:spcBef>
              <a:buSzPct val="100000"/>
              <a:buFont typeface="+mj-lt"/>
              <a:buAutoNum type="arabicPeriod"/>
              <a:defRPr/>
            </a:lvl1pPr>
            <a:lvl2pPr marL="723882" indent="-368291">
              <a:spcBef>
                <a:spcPts val="800"/>
              </a:spcBef>
              <a:defRPr/>
            </a:lvl2pPr>
            <a:lvl3pPr marL="1077357" indent="-353475">
              <a:spcBef>
                <a:spcPts val="800"/>
              </a:spcBef>
              <a:tabLst/>
              <a:defRPr/>
            </a:lvl3pPr>
            <a:lvl4pPr marL="1430831" indent="-353475">
              <a:spcBef>
                <a:spcPts val="800"/>
              </a:spcBef>
              <a:tabLst/>
              <a:defRPr/>
            </a:lvl4pPr>
            <a:lvl5pPr marL="1786422" indent="-355591">
              <a:spcBef>
                <a:spcPts val="800"/>
              </a:spcBef>
              <a:defRPr/>
            </a:lvl5pPr>
          </a:lstStyle>
          <a:p>
            <a:pPr lvl="0"/>
            <a:r>
              <a:rPr lang="de-DE" noProof="0"/>
              <a:t>Text durch Klicken hinzufügen</a:t>
            </a:r>
          </a:p>
          <a:p>
            <a:pPr lvl="1"/>
            <a:r>
              <a:rPr lang="de-DE" noProof="0"/>
              <a:t>Zweite Ebene</a:t>
            </a:r>
          </a:p>
          <a:p>
            <a:pPr lvl="2"/>
            <a:r>
              <a:rPr lang="de-DE" noProof="0"/>
              <a:t>Dritte Ebene</a:t>
            </a:r>
          </a:p>
          <a:p>
            <a:pPr lvl="3"/>
            <a:r>
              <a:rPr lang="de-DE" noProof="0"/>
              <a:t>Vierte Ebene</a:t>
            </a:r>
          </a:p>
          <a:p>
            <a:pPr lvl="4"/>
            <a:r>
              <a:rPr lang="de-DE" noProof="0"/>
              <a:t>Fünfte Ebene</a:t>
            </a:r>
            <a:endParaRPr lang="de-CH"/>
          </a:p>
        </p:txBody>
      </p:sp>
      <p:pic>
        <p:nvPicPr>
          <p:cNvPr id="6" name="Logo_SBB_Symbol">
            <a:extLst>
              <a:ext uri="{FF2B5EF4-FFF2-40B4-BE49-F238E27FC236}">
                <a16:creationId xmlns:a16="http://schemas.microsoft.com/office/drawing/2014/main" id="{32278952-E884-4B4A-871D-42F338B3E8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38868965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Vier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96629306-0AA9-4524-9D9F-BF111CB6296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3" name="Inhaltsplatzhalter 3">
            <a:extLst>
              <a:ext uri="{FF2B5EF4-FFF2-40B4-BE49-F238E27FC236}">
                <a16:creationId xmlns:a16="http://schemas.microsoft.com/office/drawing/2014/main" id="{08517FB4-1478-449A-B35A-0071DA5D763D}"/>
              </a:ext>
            </a:extLst>
          </p:cNvPr>
          <p:cNvSpPr>
            <a:spLocks noGrp="1"/>
          </p:cNvSpPr>
          <p:nvPr>
            <p:ph sz="quarter" idx="17"/>
          </p:nvPr>
        </p:nvSpPr>
        <p:spPr>
          <a:xfrm>
            <a:off x="566738"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1A4ABB4F-2517-43F4-A0FC-DCE0C692E8FD}"/>
              </a:ext>
            </a:extLst>
          </p:cNvPr>
          <p:cNvSpPr>
            <a:spLocks noGrp="1"/>
          </p:cNvSpPr>
          <p:nvPr>
            <p:ph sz="quarter" idx="18"/>
          </p:nvPr>
        </p:nvSpPr>
        <p:spPr>
          <a:xfrm>
            <a:off x="3378201"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5" name="Inhaltsplatzhalter 3">
            <a:extLst>
              <a:ext uri="{FF2B5EF4-FFF2-40B4-BE49-F238E27FC236}">
                <a16:creationId xmlns:a16="http://schemas.microsoft.com/office/drawing/2014/main" id="{722827A8-E258-45E5-8ABC-AE4AE85283F8}"/>
              </a:ext>
            </a:extLst>
          </p:cNvPr>
          <p:cNvSpPr>
            <a:spLocks noGrp="1"/>
          </p:cNvSpPr>
          <p:nvPr>
            <p:ph sz="quarter" idx="19"/>
          </p:nvPr>
        </p:nvSpPr>
        <p:spPr>
          <a:xfrm>
            <a:off x="6189664"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6" name="Inhaltsplatzhalter 3">
            <a:extLst>
              <a:ext uri="{FF2B5EF4-FFF2-40B4-BE49-F238E27FC236}">
                <a16:creationId xmlns:a16="http://schemas.microsoft.com/office/drawing/2014/main" id="{9B3F32E6-2F69-44D2-83C6-CD6AA4BEDA96}"/>
              </a:ext>
            </a:extLst>
          </p:cNvPr>
          <p:cNvSpPr>
            <a:spLocks noGrp="1"/>
          </p:cNvSpPr>
          <p:nvPr>
            <p:ph sz="quarter" idx="20"/>
          </p:nvPr>
        </p:nvSpPr>
        <p:spPr>
          <a:xfrm>
            <a:off x="9001126"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43DC29E0-21E5-4AA6-86AE-F91A14405158}"/>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961636566"/>
      </p:ext>
    </p:extLst>
  </p:cSld>
  <p:clrMapOvr>
    <a:masterClrMapping/>
  </p:clrMapOvr>
  <p:extLst>
    <p:ext uri="{DCECCB84-F9BA-43D5-87BE-67443E8EF086}">
      <p15:sldGuideLst xmlns:p15="http://schemas.microsoft.com/office/powerpoint/2012/main">
        <p15:guide id="1" pos="349">
          <p15:clr>
            <a:srgbClr val="FBAE40"/>
          </p15:clr>
        </p15:guide>
        <p15:guide id="2" pos="7336">
          <p15:clr>
            <a:srgbClr val="FBAE40"/>
          </p15:clr>
        </p15:guide>
        <p15:guide id="3" pos="5665">
          <p15:clr>
            <a:srgbClr val="FBAE40"/>
          </p15:clr>
        </p15:guide>
        <p15:guide id="4" pos="5567">
          <p15:clr>
            <a:srgbClr val="FBAE40"/>
          </p15:clr>
        </p15:guide>
        <p15:guide id="5" pos="3896">
          <p15:clr>
            <a:srgbClr val="FBAE40"/>
          </p15:clr>
        </p15:guide>
        <p15:guide id="6" pos="3793">
          <p15:clr>
            <a:srgbClr val="FBAE40"/>
          </p15:clr>
        </p15:guide>
        <p15:guide id="7" pos="2027">
          <p15:clr>
            <a:srgbClr val="FBAE40"/>
          </p15:clr>
        </p15:guide>
        <p15:guide id="8" pos="2126">
          <p15:clr>
            <a:srgbClr val="FBAE40"/>
          </p15:clr>
        </p15:guide>
        <p15:guide id="9" orient="horz" pos="1228">
          <p15:clr>
            <a:srgbClr val="FBAE40"/>
          </p15:clr>
        </p15:guide>
        <p15:guide id="10" orient="horz" pos="404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ild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959602" y="1949451"/>
            <a:ext cx="4681536" cy="4325018"/>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181DE798-3315-46D1-8982-1EC3DCDA15A7}"/>
              </a:ext>
            </a:extLst>
          </p:cNvPr>
          <p:cNvSpPr>
            <a:spLocks noGrp="1"/>
          </p:cNvSpPr>
          <p:nvPr>
            <p:ph type="title" hasCustomPrompt="1"/>
          </p:nvPr>
        </p:nvSpPr>
        <p:spPr>
          <a:xfrm>
            <a:off x="6959601" y="493295"/>
            <a:ext cx="3748087" cy="848226"/>
          </a:xfrm>
        </p:spPr>
        <p:txBody>
          <a:bodyPr/>
          <a:lstStyle>
            <a:lvl1pPr>
              <a:defRPr/>
            </a:lvl1pPr>
          </a:lstStyle>
          <a:p>
            <a:r>
              <a:rPr lang="de-DE"/>
              <a:t>Titel hinzufügen.</a:t>
            </a:r>
            <a:endParaRPr lang="de-CH"/>
          </a:p>
        </p:txBody>
      </p:sp>
      <p:sp>
        <p:nvSpPr>
          <p:cNvPr id="12" name="Bildplatzhalter 4">
            <a:extLst>
              <a:ext uri="{FF2B5EF4-FFF2-40B4-BE49-F238E27FC236}">
                <a16:creationId xmlns:a16="http://schemas.microsoft.com/office/drawing/2014/main" id="{F5AB9AC5-9618-4880-9803-18A1618DB523}"/>
              </a:ext>
            </a:extLst>
          </p:cNvPr>
          <p:cNvSpPr>
            <a:spLocks noGrp="1"/>
          </p:cNvSpPr>
          <p:nvPr>
            <p:ph type="pic" sz="quarter" idx="15"/>
          </p:nvPr>
        </p:nvSpPr>
        <p:spPr>
          <a:xfrm>
            <a:off x="0" y="584684"/>
            <a:ext cx="6040438" cy="5689116"/>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3980253850"/>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4384">
          <p15:clr>
            <a:srgbClr val="FBAE40"/>
          </p15:clr>
        </p15:guide>
        <p15:guide id="4" pos="7336">
          <p15:clr>
            <a:srgbClr val="FBAE40"/>
          </p15:clr>
        </p15:guide>
        <p15:guide id="5" pos="5055">
          <p15:clr>
            <a:srgbClr val="FBAE40"/>
          </p15:clr>
        </p15:guide>
        <p15:guide id="6" pos="3805">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ld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8976320" y="1052736"/>
            <a:ext cx="2664817" cy="5221734"/>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1" y="1052736"/>
            <a:ext cx="8441635" cy="52217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 name="Titel 1">
            <a:extLst>
              <a:ext uri="{FF2B5EF4-FFF2-40B4-BE49-F238E27FC236}">
                <a16:creationId xmlns:a16="http://schemas.microsoft.com/office/drawing/2014/main" id="{AE50D17D-F2ED-4307-B9CF-CDFB45AF6CFA}"/>
              </a:ext>
            </a:extLst>
          </p:cNvPr>
          <p:cNvSpPr>
            <a:spLocks noGrp="1"/>
          </p:cNvSpPr>
          <p:nvPr>
            <p:ph type="title" hasCustomPrompt="1"/>
          </p:nvPr>
        </p:nvSpPr>
        <p:spPr>
          <a:xfrm>
            <a:off x="1487488" y="493295"/>
            <a:ext cx="6954146" cy="451429"/>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403190601"/>
      </p:ext>
    </p:extLst>
  </p:cSld>
  <p:clrMapOvr>
    <a:masterClrMapping/>
  </p:clrMapOvr>
  <p:extLst>
    <p:ext uri="{DCECCB84-F9BA-43D5-87BE-67443E8EF086}">
      <p15:sldGuideLst xmlns:p15="http://schemas.microsoft.com/office/powerpoint/2012/main">
        <p15:guide id="2" orient="horz" pos="3952">
          <p15:clr>
            <a:srgbClr val="FBAE40"/>
          </p15:clr>
        </p15:guide>
        <p15:guide id="4" pos="7336">
          <p15:clr>
            <a:srgbClr val="FBAE40"/>
          </p15:clr>
        </p15:guide>
        <p15:guide id="5" pos="5320">
          <p15:clr>
            <a:srgbClr val="FBAE40"/>
          </p15:clr>
        </p15:guide>
        <p15:guide id="6" orient="horz" pos="1228">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Zw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1243" y="1046110"/>
            <a:ext cx="5486817" cy="522216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1046109"/>
            <a:ext cx="5486817" cy="522217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4" name="Titel 3">
            <a:extLst>
              <a:ext uri="{FF2B5EF4-FFF2-40B4-BE49-F238E27FC236}">
                <a16:creationId xmlns:a16="http://schemas.microsoft.com/office/drawing/2014/main" id="{1F51E53D-C313-41FC-A50A-98353390A227}"/>
              </a:ext>
            </a:extLst>
          </p:cNvPr>
          <p:cNvSpPr>
            <a:spLocks noGrp="1"/>
          </p:cNvSpPr>
          <p:nvPr>
            <p:ph type="title" hasCustomPrompt="1"/>
          </p:nvPr>
        </p:nvSpPr>
        <p:spPr>
          <a:xfrm>
            <a:off x="559742" y="538430"/>
            <a:ext cx="5462064" cy="262689"/>
          </a:xfrm>
        </p:spPr>
        <p:txBody>
          <a:bodyPr/>
          <a:lstStyle>
            <a:lvl1pPr>
              <a:defRPr sz="1600"/>
            </a:lvl1pPr>
          </a:lstStyle>
          <a:p>
            <a:r>
              <a:rPr lang="de-DE"/>
              <a:t>Titel hinzufügen.</a:t>
            </a:r>
            <a:endParaRPr lang="de-CH"/>
          </a:p>
        </p:txBody>
      </p:sp>
      <p:sp>
        <p:nvSpPr>
          <p:cNvPr id="6" name="Textplatzhalter 5">
            <a:extLst>
              <a:ext uri="{FF2B5EF4-FFF2-40B4-BE49-F238E27FC236}">
                <a16:creationId xmlns:a16="http://schemas.microsoft.com/office/drawing/2014/main" id="{2B014520-9BB1-4AC3-9DDF-40162DCBE21F}"/>
              </a:ext>
            </a:extLst>
          </p:cNvPr>
          <p:cNvSpPr>
            <a:spLocks noGrp="1"/>
          </p:cNvSpPr>
          <p:nvPr>
            <p:ph type="body" sz="quarter" idx="17" hasCustomPrompt="1"/>
          </p:nvPr>
        </p:nvSpPr>
        <p:spPr>
          <a:xfrm>
            <a:off x="6167438" y="538430"/>
            <a:ext cx="454025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2543550691"/>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655">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Zwei Bilder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5472502"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166768" y="3609019"/>
            <a:ext cx="5474369"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436" y="584684"/>
            <a:ext cx="5474369"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584683"/>
            <a:ext cx="5474369" cy="277764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2228515779"/>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Zwei Bilder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557964" y="1949451"/>
            <a:ext cx="5083174" cy="4325018"/>
          </a:xfrm>
        </p:spPr>
        <p:txBody>
          <a:bodyPr/>
          <a:lstStyle>
            <a:lvl1pPr>
              <a:lnSpc>
                <a:spcPct val="112000"/>
              </a:lnSpc>
              <a:defRPr sz="1400"/>
            </a:lvl1pPr>
            <a:lvl2pPr marL="216000" indent="-216000">
              <a:lnSpc>
                <a:spcPct val="112000"/>
              </a:lnSpc>
              <a:defRPr sz="1400"/>
            </a:lvl2pPr>
            <a:lvl3pPr marL="432000" indent="-216000">
              <a:lnSpc>
                <a:spcPct val="112000"/>
              </a:lnSpc>
              <a:defRPr sz="1400"/>
            </a:lvl3pPr>
            <a:lvl4pPr marL="648000" indent="-216000">
              <a:lnSpc>
                <a:spcPct val="112000"/>
              </a:lnSpc>
              <a:defRPr sz="1400"/>
            </a:lvl4pPr>
            <a:lvl5pPr marL="864000" indent="-216000">
              <a:lnSpc>
                <a:spcPct val="112000"/>
              </a:lnSpc>
              <a:defRPr sz="1400"/>
            </a:lvl5pPr>
            <a:lvl6pPr marL="216000" indent="-216000">
              <a:lnSpc>
                <a:spcPct val="112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550862" y="584684"/>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6C4C6B99-9B0B-4488-BFD9-0201BA21A7D1}"/>
              </a:ext>
            </a:extLst>
          </p:cNvPr>
          <p:cNvSpPr>
            <a:spLocks noGrp="1"/>
          </p:cNvSpPr>
          <p:nvPr>
            <p:ph type="pic" sz="quarter" idx="15"/>
          </p:nvPr>
        </p:nvSpPr>
        <p:spPr>
          <a:xfrm>
            <a:off x="550862" y="3501492"/>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3" name="Titel 2">
            <a:extLst>
              <a:ext uri="{FF2B5EF4-FFF2-40B4-BE49-F238E27FC236}">
                <a16:creationId xmlns:a16="http://schemas.microsoft.com/office/drawing/2014/main" id="{28C76682-594C-451F-B868-929E3C271970}"/>
              </a:ext>
            </a:extLst>
          </p:cNvPr>
          <p:cNvSpPr>
            <a:spLocks noGrp="1"/>
          </p:cNvSpPr>
          <p:nvPr>
            <p:ph type="title" hasCustomPrompt="1"/>
          </p:nvPr>
        </p:nvSpPr>
        <p:spPr>
          <a:xfrm>
            <a:off x="6557962" y="493295"/>
            <a:ext cx="4149726"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699428197"/>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3805">
          <p15:clr>
            <a:srgbClr val="FBAE40"/>
          </p15:clr>
        </p15:guide>
        <p15:guide id="4" pos="7336">
          <p15:clr>
            <a:srgbClr val="FBAE40"/>
          </p15:clr>
        </p15:guide>
        <p15:guide id="5" pos="4131">
          <p15:clr>
            <a:srgbClr val="FBAE40"/>
          </p15:clr>
        </p15:guide>
        <p15:guide id="6" pos="345">
          <p15:clr>
            <a:srgbClr val="FBAE40"/>
          </p15:clr>
        </p15:guide>
        <p15:guide id="7" orient="horz" pos="2118">
          <p15:clr>
            <a:srgbClr val="FBAE40"/>
          </p15:clr>
        </p15:guide>
        <p15:guide id="8" orient="horz" pos="220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r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74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441"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Titel 3">
            <a:extLst>
              <a:ext uri="{FF2B5EF4-FFF2-40B4-BE49-F238E27FC236}">
                <a16:creationId xmlns:a16="http://schemas.microsoft.com/office/drawing/2014/main" id="{8D7BA7E7-E234-4A0A-84DE-57AA9B9057CE}"/>
              </a:ext>
            </a:extLst>
          </p:cNvPr>
          <p:cNvSpPr>
            <a:spLocks noGrp="1"/>
          </p:cNvSpPr>
          <p:nvPr>
            <p:ph type="title" hasCustomPrompt="1"/>
          </p:nvPr>
        </p:nvSpPr>
        <p:spPr>
          <a:xfrm>
            <a:off x="547746" y="538430"/>
            <a:ext cx="3600000" cy="262689"/>
          </a:xfrm>
        </p:spPr>
        <p:txBody>
          <a:bodyPr/>
          <a:lstStyle>
            <a:lvl1pPr>
              <a:defRPr sz="1600"/>
            </a:lvl1pPr>
          </a:lstStyle>
          <a:p>
            <a:r>
              <a:rPr lang="de-DE"/>
              <a:t>Titel hinzufügen.</a:t>
            </a:r>
            <a:endParaRPr lang="de-CH"/>
          </a:p>
        </p:txBody>
      </p:sp>
      <p:sp>
        <p:nvSpPr>
          <p:cNvPr id="16" name="Textplatzhalter 5">
            <a:extLst>
              <a:ext uri="{FF2B5EF4-FFF2-40B4-BE49-F238E27FC236}">
                <a16:creationId xmlns:a16="http://schemas.microsoft.com/office/drawing/2014/main" id="{6BE1D084-20F1-40AB-A68B-EA733A683D45}"/>
              </a:ext>
            </a:extLst>
          </p:cNvPr>
          <p:cNvSpPr>
            <a:spLocks noGrp="1"/>
          </p:cNvSpPr>
          <p:nvPr>
            <p:ph type="body" sz="quarter" idx="19" hasCustomPrompt="1"/>
          </p:nvPr>
        </p:nvSpPr>
        <p:spPr>
          <a:xfrm>
            <a:off x="4289425" y="538430"/>
            <a:ext cx="36000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
        <p:nvSpPr>
          <p:cNvPr id="19" name="Textplatzhalter 5">
            <a:extLst>
              <a:ext uri="{FF2B5EF4-FFF2-40B4-BE49-F238E27FC236}">
                <a16:creationId xmlns:a16="http://schemas.microsoft.com/office/drawing/2014/main" id="{38CE26F8-95BC-41DC-8383-7DFCBA2157F5}"/>
              </a:ext>
            </a:extLst>
          </p:cNvPr>
          <p:cNvSpPr>
            <a:spLocks noGrp="1"/>
          </p:cNvSpPr>
          <p:nvPr>
            <p:ph type="body" sz="quarter" idx="20" hasCustomPrompt="1"/>
          </p:nvPr>
        </p:nvSpPr>
        <p:spPr>
          <a:xfrm>
            <a:off x="8047388" y="538430"/>
            <a:ext cx="26603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960761542"/>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rei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3599999"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584684"/>
            <a:ext cx="3622675"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37513"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Tree>
    <p:extLst>
      <p:ext uri="{BB962C8B-B14F-4D97-AF65-F5344CB8AC3E}">
        <p14:creationId xmlns:p14="http://schemas.microsoft.com/office/powerpoint/2010/main" val="2450528229"/>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Vier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551113" y="584200"/>
            <a:ext cx="2664817" cy="5690270"/>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42960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F2C5D61B-00D5-48F1-961D-FE331B1627C5}"/>
              </a:ext>
            </a:extLst>
          </p:cNvPr>
          <p:cNvSpPr>
            <a:spLocks noGrp="1"/>
          </p:cNvSpPr>
          <p:nvPr>
            <p:ph type="pic" sz="quarter" idx="15"/>
          </p:nvPr>
        </p:nvSpPr>
        <p:spPr>
          <a:xfrm>
            <a:off x="4301647"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0AAEB8C3-8198-4C5D-841C-E2D5F3D0E5A8}"/>
              </a:ext>
            </a:extLst>
          </p:cNvPr>
          <p:cNvSpPr>
            <a:spLocks noGrp="1"/>
          </p:cNvSpPr>
          <p:nvPr>
            <p:ph type="pic" sz="quarter" idx="16"/>
          </p:nvPr>
        </p:nvSpPr>
        <p:spPr>
          <a:xfrm>
            <a:off x="8045900"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Bildplatzhalter 4">
            <a:extLst>
              <a:ext uri="{FF2B5EF4-FFF2-40B4-BE49-F238E27FC236}">
                <a16:creationId xmlns:a16="http://schemas.microsoft.com/office/drawing/2014/main" id="{DF8E4FED-B666-455C-AF42-09BBFAF8DB49}"/>
              </a:ext>
            </a:extLst>
          </p:cNvPr>
          <p:cNvSpPr>
            <a:spLocks noGrp="1"/>
          </p:cNvSpPr>
          <p:nvPr>
            <p:ph type="pic" sz="quarter" idx="17"/>
          </p:nvPr>
        </p:nvSpPr>
        <p:spPr>
          <a:xfrm>
            <a:off x="80459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336289736"/>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4" pos="7336">
          <p15:clr>
            <a:srgbClr val="FBAE40"/>
          </p15:clr>
        </p15:guide>
        <p15:guide id="6" pos="345">
          <p15:clr>
            <a:srgbClr val="FBAE40"/>
          </p15:clr>
        </p15:guide>
        <p15:guide id="7" pos="2702">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ünf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3538" y="4529137"/>
            <a:ext cx="2113324"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5" name="Bildplatzhalter 4">
            <a:extLst>
              <a:ext uri="{FF2B5EF4-FFF2-40B4-BE49-F238E27FC236}">
                <a16:creationId xmlns:a16="http://schemas.microsoft.com/office/drawing/2014/main" id="{440063FD-2C92-4D42-B1A2-EA82BEBB5EE7}"/>
              </a:ext>
            </a:extLst>
          </p:cNvPr>
          <p:cNvSpPr>
            <a:spLocks noGrp="1"/>
          </p:cNvSpPr>
          <p:nvPr>
            <p:ph type="pic" sz="quarter" idx="16"/>
          </p:nvPr>
        </p:nvSpPr>
        <p:spPr>
          <a:xfrm>
            <a:off x="278224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6" name="Bildplatzhalter 4">
            <a:extLst>
              <a:ext uri="{FF2B5EF4-FFF2-40B4-BE49-F238E27FC236}">
                <a16:creationId xmlns:a16="http://schemas.microsoft.com/office/drawing/2014/main" id="{6467BB9A-5244-40C4-8024-19FEDD14B501}"/>
              </a:ext>
            </a:extLst>
          </p:cNvPr>
          <p:cNvSpPr>
            <a:spLocks noGrp="1"/>
          </p:cNvSpPr>
          <p:nvPr>
            <p:ph type="pic" sz="quarter" idx="17"/>
          </p:nvPr>
        </p:nvSpPr>
        <p:spPr>
          <a:xfrm>
            <a:off x="502950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7" name="Bildplatzhalter 4">
            <a:extLst>
              <a:ext uri="{FF2B5EF4-FFF2-40B4-BE49-F238E27FC236}">
                <a16:creationId xmlns:a16="http://schemas.microsoft.com/office/drawing/2014/main" id="{1D2FDDDE-67BF-42B6-818C-95EC23E85932}"/>
              </a:ext>
            </a:extLst>
          </p:cNvPr>
          <p:cNvSpPr>
            <a:spLocks noGrp="1"/>
          </p:cNvSpPr>
          <p:nvPr>
            <p:ph type="pic" sz="quarter" idx="18"/>
          </p:nvPr>
        </p:nvSpPr>
        <p:spPr>
          <a:xfrm>
            <a:off x="727676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8" name="Bildplatzhalter 4">
            <a:extLst>
              <a:ext uri="{FF2B5EF4-FFF2-40B4-BE49-F238E27FC236}">
                <a16:creationId xmlns:a16="http://schemas.microsoft.com/office/drawing/2014/main" id="{D89DC0BC-155F-4CEB-8587-1204CDB07CB1}"/>
              </a:ext>
            </a:extLst>
          </p:cNvPr>
          <p:cNvSpPr>
            <a:spLocks noGrp="1"/>
          </p:cNvSpPr>
          <p:nvPr>
            <p:ph type="pic" sz="quarter" idx="19"/>
          </p:nvPr>
        </p:nvSpPr>
        <p:spPr>
          <a:xfrm>
            <a:off x="9524026"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9" name="Textplatzhalter 16">
            <a:extLst>
              <a:ext uri="{FF2B5EF4-FFF2-40B4-BE49-F238E27FC236}">
                <a16:creationId xmlns:a16="http://schemas.microsoft.com/office/drawing/2014/main" id="{2B3665A0-B00A-44D2-B58A-35E8FDA6A77C}"/>
              </a:ext>
            </a:extLst>
          </p:cNvPr>
          <p:cNvSpPr>
            <a:spLocks noGrp="1"/>
          </p:cNvSpPr>
          <p:nvPr>
            <p:ph type="body" sz="quarter" idx="20"/>
          </p:nvPr>
        </p:nvSpPr>
        <p:spPr>
          <a:xfrm>
            <a:off x="27797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0" name="Textplatzhalter 16">
            <a:extLst>
              <a:ext uri="{FF2B5EF4-FFF2-40B4-BE49-F238E27FC236}">
                <a16:creationId xmlns:a16="http://schemas.microsoft.com/office/drawing/2014/main" id="{9B616786-626B-4E22-AD14-A92B5C964E54}"/>
              </a:ext>
            </a:extLst>
          </p:cNvPr>
          <p:cNvSpPr>
            <a:spLocks noGrp="1"/>
          </p:cNvSpPr>
          <p:nvPr>
            <p:ph type="body" sz="quarter" idx="21"/>
          </p:nvPr>
        </p:nvSpPr>
        <p:spPr>
          <a:xfrm>
            <a:off x="50276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1" name="Textplatzhalter 16">
            <a:extLst>
              <a:ext uri="{FF2B5EF4-FFF2-40B4-BE49-F238E27FC236}">
                <a16:creationId xmlns:a16="http://schemas.microsoft.com/office/drawing/2014/main" id="{E6FCF680-3050-4529-9BB2-215BDF42F400}"/>
              </a:ext>
            </a:extLst>
          </p:cNvPr>
          <p:cNvSpPr>
            <a:spLocks noGrp="1"/>
          </p:cNvSpPr>
          <p:nvPr>
            <p:ph type="body" sz="quarter" idx="22"/>
          </p:nvPr>
        </p:nvSpPr>
        <p:spPr>
          <a:xfrm>
            <a:off x="7267575" y="4529137"/>
            <a:ext cx="2124000"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2" name="Textplatzhalter 16">
            <a:extLst>
              <a:ext uri="{FF2B5EF4-FFF2-40B4-BE49-F238E27FC236}">
                <a16:creationId xmlns:a16="http://schemas.microsoft.com/office/drawing/2014/main" id="{9859DCA0-03B4-4F8B-96CD-25DDD7AF6B03}"/>
              </a:ext>
            </a:extLst>
          </p:cNvPr>
          <p:cNvSpPr>
            <a:spLocks noGrp="1"/>
          </p:cNvSpPr>
          <p:nvPr>
            <p:ph type="body" sz="quarter" idx="23"/>
          </p:nvPr>
        </p:nvSpPr>
        <p:spPr>
          <a:xfrm>
            <a:off x="95234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28CF96AA-B7FF-42B7-B3D1-757EFB0BC093}"/>
              </a:ext>
            </a:extLst>
          </p:cNvPr>
          <p:cNvSpPr>
            <a:spLocks noGrp="1"/>
          </p:cNvSpPr>
          <p:nvPr>
            <p:ph type="title" hasCustomPrompt="1"/>
          </p:nvPr>
        </p:nvSpPr>
        <p:spPr>
          <a:xfrm>
            <a:off x="1487488" y="493295"/>
            <a:ext cx="9218228"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709477269"/>
      </p:ext>
    </p:extLst>
  </p:cSld>
  <p:clrMapOvr>
    <a:masterClrMapping/>
  </p:clrMapOvr>
  <p:extLst>
    <p:ext uri="{DCECCB84-F9BA-43D5-87BE-67443E8EF086}">
      <p15:sldGuideLst xmlns:p15="http://schemas.microsoft.com/office/powerpoint/2012/main">
        <p15:guide id="1" orient="horz" pos="2691">
          <p15:clr>
            <a:srgbClr val="FBAE40"/>
          </p15:clr>
        </p15:guide>
        <p15:guide id="3" orient="horz" pos="4043">
          <p15:clr>
            <a:srgbClr val="FBAE40"/>
          </p15:clr>
        </p15:guide>
        <p15:guide id="4" orient="horz" pos="944">
          <p15:clr>
            <a:srgbClr val="FBAE40"/>
          </p15:clr>
        </p15:guide>
        <p15:guide id="5" pos="1679">
          <p15:clr>
            <a:srgbClr val="FBAE40"/>
          </p15:clr>
        </p15:guide>
        <p15:guide id="6" pos="337">
          <p15:clr>
            <a:srgbClr val="FBAE40"/>
          </p15:clr>
        </p15:guide>
        <p15:guide id="7" pos="1751">
          <p15:clr>
            <a:srgbClr val="FBAE40"/>
          </p15:clr>
        </p15:guide>
        <p15:guide id="8" pos="7336">
          <p15:clr>
            <a:srgbClr val="FBAE40"/>
          </p15:clr>
        </p15:guide>
        <p15:guide id="9" pos="4578">
          <p15:clr>
            <a:srgbClr val="FBAE40"/>
          </p15:clr>
        </p15:guide>
        <p15:guide id="10" pos="4509">
          <p15:clr>
            <a:srgbClr val="FBAE40"/>
          </p15:clr>
        </p15:guide>
        <p15:guide id="11" orient="horz" pos="2850">
          <p15:clr>
            <a:srgbClr val="FBAE40"/>
          </p15:clr>
        </p15:guide>
        <p15:guide id="12" pos="3092">
          <p15:clr>
            <a:srgbClr val="FBAE40"/>
          </p15:clr>
        </p15:guide>
        <p15:guide id="13" pos="3164">
          <p15:clr>
            <a:srgbClr val="FBAE40"/>
          </p15:clr>
        </p15:guide>
        <p15:guide id="14" pos="5927">
          <p15:clr>
            <a:srgbClr val="FBAE40"/>
          </p15:clr>
        </p15:guide>
        <p15:guide id="15" pos="599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Textfolie.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Agenda"/>
          <p:cNvSpPr>
            <a:spLocks noGrp="1"/>
          </p:cNvSpPr>
          <p:nvPr>
            <p:ph type="body" sz="quarter" idx="12" hasCustomPrompt="1"/>
          </p:nvPr>
        </p:nvSpPr>
        <p:spPr>
          <a:xfrm>
            <a:off x="719665" y="1509183"/>
            <a:ext cx="11040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pic>
        <p:nvPicPr>
          <p:cNvPr id="6" name="Logo_SBB_Symbol">
            <a:extLst>
              <a:ext uri="{FF2B5EF4-FFF2-40B4-BE49-F238E27FC236}">
                <a16:creationId xmlns:a16="http://schemas.microsoft.com/office/drawing/2014/main" id="{E59F5921-86CF-4E9B-A505-04830F74C07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370942881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echs Bilder und Text">
    <p:spTree>
      <p:nvGrpSpPr>
        <p:cNvPr id="1" name=""/>
        <p:cNvGrpSpPr/>
        <p:nvPr/>
      </p:nvGrpSpPr>
      <p:grpSpPr>
        <a:xfrm>
          <a:off x="0" y="0"/>
          <a:ext cx="0" cy="0"/>
          <a:chOff x="0" y="0"/>
          <a:chExt cx="0" cy="0"/>
        </a:xfrm>
      </p:grpSpPr>
      <p:sp>
        <p:nvSpPr>
          <p:cNvPr id="16" name="Bildplatzhalter 4">
            <a:extLst>
              <a:ext uri="{FF2B5EF4-FFF2-40B4-BE49-F238E27FC236}">
                <a16:creationId xmlns:a16="http://schemas.microsoft.com/office/drawing/2014/main" id="{64409250-64E5-4189-B25D-03288E9150DF}"/>
              </a:ext>
            </a:extLst>
          </p:cNvPr>
          <p:cNvSpPr>
            <a:spLocks noGrp="1"/>
          </p:cNvSpPr>
          <p:nvPr>
            <p:ph type="pic" sz="quarter" idx="19"/>
          </p:nvPr>
        </p:nvSpPr>
        <p:spPr>
          <a:xfrm>
            <a:off x="534988" y="3825044"/>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81DFFCF-7498-4E8B-8420-E887B9B2DC4B}"/>
              </a:ext>
            </a:extLst>
          </p:cNvPr>
          <p:cNvSpPr>
            <a:spLocks noGrp="1"/>
          </p:cNvSpPr>
          <p:nvPr>
            <p:ph type="pic" sz="quarter" idx="20"/>
          </p:nvPr>
        </p:nvSpPr>
        <p:spPr>
          <a:xfrm>
            <a:off x="4294285"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548E3796-0490-4E76-93A8-994EE7C8C932}"/>
              </a:ext>
            </a:extLst>
          </p:cNvPr>
          <p:cNvSpPr>
            <a:spLocks noGrp="1"/>
          </p:cNvSpPr>
          <p:nvPr>
            <p:ph type="pic" sz="quarter" idx="21"/>
          </p:nvPr>
        </p:nvSpPr>
        <p:spPr>
          <a:xfrm>
            <a:off x="8041136"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2785313"/>
            <a:ext cx="3599999"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2785312"/>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046747"/>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46147" y="2785312"/>
            <a:ext cx="3590130"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1" name="Textplatzhalter 16">
            <a:extLst>
              <a:ext uri="{FF2B5EF4-FFF2-40B4-BE49-F238E27FC236}">
                <a16:creationId xmlns:a16="http://schemas.microsoft.com/office/drawing/2014/main" id="{B4019FE9-92BF-4440-9E7E-DDE2AA26A4EC}"/>
              </a:ext>
            </a:extLst>
          </p:cNvPr>
          <p:cNvSpPr>
            <a:spLocks noGrp="1"/>
          </p:cNvSpPr>
          <p:nvPr>
            <p:ph type="body" sz="quarter" idx="22"/>
          </p:nvPr>
        </p:nvSpPr>
        <p:spPr>
          <a:xfrm>
            <a:off x="543889" y="5569938"/>
            <a:ext cx="3613774"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2" name="Textplatzhalter 16">
            <a:extLst>
              <a:ext uri="{FF2B5EF4-FFF2-40B4-BE49-F238E27FC236}">
                <a16:creationId xmlns:a16="http://schemas.microsoft.com/office/drawing/2014/main" id="{17138E11-D365-4974-9084-9F22E0611EF6}"/>
              </a:ext>
            </a:extLst>
          </p:cNvPr>
          <p:cNvSpPr>
            <a:spLocks noGrp="1"/>
          </p:cNvSpPr>
          <p:nvPr>
            <p:ph type="body" sz="quarter" idx="23"/>
          </p:nvPr>
        </p:nvSpPr>
        <p:spPr>
          <a:xfrm>
            <a:off x="4302921"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3" name="Textplatzhalter 16">
            <a:extLst>
              <a:ext uri="{FF2B5EF4-FFF2-40B4-BE49-F238E27FC236}">
                <a16:creationId xmlns:a16="http://schemas.microsoft.com/office/drawing/2014/main" id="{2253C73E-CBF1-4BFB-93EB-D4594C8DF4EC}"/>
              </a:ext>
            </a:extLst>
          </p:cNvPr>
          <p:cNvSpPr>
            <a:spLocks noGrp="1"/>
          </p:cNvSpPr>
          <p:nvPr>
            <p:ph type="body" sz="quarter" idx="24"/>
          </p:nvPr>
        </p:nvSpPr>
        <p:spPr>
          <a:xfrm>
            <a:off x="8046147"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B52248A4-8352-478D-BDF5-FA3D2AE39213}"/>
              </a:ext>
            </a:extLst>
          </p:cNvPr>
          <p:cNvSpPr>
            <a:spLocks noGrp="1"/>
          </p:cNvSpPr>
          <p:nvPr>
            <p:ph type="title" hasCustomPrompt="1"/>
          </p:nvPr>
        </p:nvSpPr>
        <p:spPr>
          <a:xfrm>
            <a:off x="1487488" y="493295"/>
            <a:ext cx="9218228" cy="487433"/>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72636244"/>
      </p:ext>
    </p:extLst>
  </p:cSld>
  <p:clrMapOvr>
    <a:masterClrMapping/>
  </p:clrMapOvr>
  <p:extLst>
    <p:ext uri="{DCECCB84-F9BA-43D5-87BE-67443E8EF086}">
      <p15:sldGuideLst xmlns:p15="http://schemas.microsoft.com/office/powerpoint/2012/main">
        <p15:guide id="1" orient="horz" pos="2403">
          <p15:clr>
            <a:srgbClr val="FBAE40"/>
          </p15:clr>
        </p15:guide>
        <p15:guide id="2" orient="horz" pos="1686">
          <p15:clr>
            <a:srgbClr val="FBAE40"/>
          </p15:clr>
        </p15:guide>
        <p15:guide id="3" orient="horz" pos="4040">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guide id="11" orient="horz" pos="3429">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4301290" y="1858879"/>
            <a:ext cx="6406398" cy="3406325"/>
          </a:xfrm>
          <a:prstGeom prst="rect">
            <a:avLst/>
          </a:prstGeom>
        </p:spPr>
        <p:txBody>
          <a:bodyPr vert="horz" lIns="0" tIns="0" rIns="0" bIns="0" rtlCol="0">
            <a:noAutofit/>
          </a:bodyPr>
          <a:lstStyle>
            <a:lvl1pPr>
              <a:lnSpc>
                <a:spcPct val="108000"/>
              </a:lnSpc>
              <a:defRPr sz="2100" spc="40" baseline="0"/>
            </a:lvl1pPr>
            <a:lvl2pPr>
              <a:lnSpc>
                <a:spcPct val="108000"/>
              </a:lnSpc>
              <a:defRPr sz="2100" spc="40" baseline="0"/>
            </a:lvl2pPr>
            <a:lvl3pPr>
              <a:lnSpc>
                <a:spcPct val="108000"/>
              </a:lnSpc>
              <a:defRPr sz="2100" spc="40" baseline="0"/>
            </a:lvl3pPr>
            <a:lvl4pPr>
              <a:lnSpc>
                <a:spcPct val="108000"/>
              </a:lnSpc>
              <a:defRPr sz="2100" spc="40" baseline="0"/>
            </a:lvl4pPr>
            <a:lvl5pPr>
              <a:lnSpc>
                <a:spcPct val="108000"/>
              </a:lnSpc>
              <a:defRPr sz="2100" spc="40" baseline="0"/>
            </a:lvl5pPr>
            <a:lvl6pPr>
              <a:lnSpc>
                <a:spcPct val="108000"/>
              </a:lnSpc>
              <a:defRPr sz="2100" spc="40" baseline="0"/>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4312" y="1907005"/>
            <a:ext cx="2269541" cy="29838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6" name="Textplatzhalter 5">
            <a:extLst>
              <a:ext uri="{FF2B5EF4-FFF2-40B4-BE49-F238E27FC236}">
                <a16:creationId xmlns:a16="http://schemas.microsoft.com/office/drawing/2014/main" id="{B03346D9-FB45-4867-A396-ED89DA22280F}"/>
              </a:ext>
            </a:extLst>
          </p:cNvPr>
          <p:cNvSpPr>
            <a:spLocks noGrp="1"/>
          </p:cNvSpPr>
          <p:nvPr>
            <p:ph type="body" sz="quarter" idx="16"/>
          </p:nvPr>
        </p:nvSpPr>
        <p:spPr>
          <a:xfrm>
            <a:off x="4295775" y="5588668"/>
            <a:ext cx="6411913" cy="829595"/>
          </a:xfrm>
        </p:spPr>
        <p:txBody>
          <a:bodyPr/>
          <a:lstStyle>
            <a:lvl1pPr>
              <a:lnSpc>
                <a:spcPct val="114000"/>
              </a:lnSpc>
              <a:defRPr sz="1400" spc="40" baseline="0"/>
            </a:lvl1pPr>
            <a:lvl2pPr>
              <a:defRPr sz="1400"/>
            </a:lvl2pPr>
            <a:lvl3pPr>
              <a:defRPr sz="1400"/>
            </a:lvl3pPr>
            <a:lvl4pPr>
              <a:defRPr sz="1400"/>
            </a:lvl4pPr>
            <a:lvl5pPr>
              <a:defRPr sz="1400"/>
            </a:lvl5pPr>
          </a:lstStyle>
          <a:p>
            <a:pPr lvl="0"/>
            <a:r>
              <a:rPr lang="de-DE"/>
              <a:t>Mastertextformat bearbeiten</a:t>
            </a:r>
          </a:p>
        </p:txBody>
      </p:sp>
      <p:sp>
        <p:nvSpPr>
          <p:cNvPr id="3" name="Titel 2">
            <a:extLst>
              <a:ext uri="{FF2B5EF4-FFF2-40B4-BE49-F238E27FC236}">
                <a16:creationId xmlns:a16="http://schemas.microsoft.com/office/drawing/2014/main" id="{1CCC01BC-AAA0-4D9D-9FD8-BCEC08761D5B}"/>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997310787"/>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410">
          <p15:clr>
            <a:srgbClr val="FBAE40"/>
          </p15:clr>
        </p15:guide>
        <p15:guide id="5" pos="7336">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am mit vier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4312"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5499"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97DDD21-AF8E-4D8F-9E81-C3512B79BD5E}"/>
              </a:ext>
            </a:extLst>
          </p:cNvPr>
          <p:cNvSpPr>
            <a:spLocks noGrp="1"/>
          </p:cNvSpPr>
          <p:nvPr>
            <p:ph type="pic" sz="quarter" idx="16"/>
          </p:nvPr>
        </p:nvSpPr>
        <p:spPr>
          <a:xfrm>
            <a:off x="3897383"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4C3FDE3D-7494-4C3B-B2CF-5F8A5F90B0CC}"/>
              </a:ext>
            </a:extLst>
          </p:cNvPr>
          <p:cNvSpPr>
            <a:spLocks noGrp="1"/>
          </p:cNvSpPr>
          <p:nvPr>
            <p:ph type="pic" sz="quarter" idx="17"/>
          </p:nvPr>
        </p:nvSpPr>
        <p:spPr>
          <a:xfrm>
            <a:off x="6312408"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2526A8A2-5ADB-4A9E-8F16-47028E654A1F}"/>
              </a:ext>
            </a:extLst>
          </p:cNvPr>
          <p:cNvSpPr>
            <a:spLocks noGrp="1"/>
          </p:cNvSpPr>
          <p:nvPr>
            <p:ph type="pic" sz="quarter" idx="18"/>
          </p:nvPr>
        </p:nvSpPr>
        <p:spPr>
          <a:xfrm>
            <a:off x="8724292"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2">
            <a:extLst>
              <a:ext uri="{FF2B5EF4-FFF2-40B4-BE49-F238E27FC236}">
                <a16:creationId xmlns:a16="http://schemas.microsoft.com/office/drawing/2014/main" id="{BBF8312E-E5E2-408E-B0EE-62723B4297D3}"/>
              </a:ext>
            </a:extLst>
          </p:cNvPr>
          <p:cNvSpPr>
            <a:spLocks noGrp="1"/>
          </p:cNvSpPr>
          <p:nvPr>
            <p:ph idx="19" hasCustomPrompt="1"/>
          </p:nvPr>
        </p:nvSpPr>
        <p:spPr>
          <a:xfrm>
            <a:off x="3898415"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6" name="Textplatzhalter 2">
            <a:extLst>
              <a:ext uri="{FF2B5EF4-FFF2-40B4-BE49-F238E27FC236}">
                <a16:creationId xmlns:a16="http://schemas.microsoft.com/office/drawing/2014/main" id="{0113B521-BFE2-4399-805F-6476DD239713}"/>
              </a:ext>
            </a:extLst>
          </p:cNvPr>
          <p:cNvSpPr>
            <a:spLocks noGrp="1"/>
          </p:cNvSpPr>
          <p:nvPr>
            <p:ph idx="20" hasCustomPrompt="1"/>
          </p:nvPr>
        </p:nvSpPr>
        <p:spPr>
          <a:xfrm>
            <a:off x="6312518"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7" name="Textplatzhalter 2">
            <a:extLst>
              <a:ext uri="{FF2B5EF4-FFF2-40B4-BE49-F238E27FC236}">
                <a16:creationId xmlns:a16="http://schemas.microsoft.com/office/drawing/2014/main" id="{BB561AA0-787D-4C94-993A-80329A9FF89C}"/>
              </a:ext>
            </a:extLst>
          </p:cNvPr>
          <p:cNvSpPr>
            <a:spLocks noGrp="1"/>
          </p:cNvSpPr>
          <p:nvPr>
            <p:ph idx="21" hasCustomPrompt="1"/>
          </p:nvPr>
        </p:nvSpPr>
        <p:spPr>
          <a:xfrm>
            <a:off x="8726621"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055E2250-93A9-4406-98F8-B4CDC1BC4EC3}"/>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974114819"/>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am mit acht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631503"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56155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8" name="Bildplatzhalter 4">
            <a:extLst>
              <a:ext uri="{FF2B5EF4-FFF2-40B4-BE49-F238E27FC236}">
                <a16:creationId xmlns:a16="http://schemas.microsoft.com/office/drawing/2014/main" id="{6FE4A297-A689-4F17-B110-A8313B7828E1}"/>
              </a:ext>
            </a:extLst>
          </p:cNvPr>
          <p:cNvSpPr>
            <a:spLocks noGrp="1"/>
          </p:cNvSpPr>
          <p:nvPr>
            <p:ph type="pic" sz="quarter" idx="16"/>
          </p:nvPr>
        </p:nvSpPr>
        <p:spPr>
          <a:xfrm>
            <a:off x="6171396"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3DF1A88-47CB-427A-A6AD-78D69857AB83}"/>
              </a:ext>
            </a:extLst>
          </p:cNvPr>
          <p:cNvSpPr>
            <a:spLocks noGrp="1"/>
          </p:cNvSpPr>
          <p:nvPr>
            <p:ph type="pic" sz="quarter" idx="17"/>
          </p:nvPr>
        </p:nvSpPr>
        <p:spPr>
          <a:xfrm>
            <a:off x="3366473"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369F8622-2F51-4D3C-9804-C2FFE83A5E11}"/>
              </a:ext>
            </a:extLst>
          </p:cNvPr>
          <p:cNvSpPr>
            <a:spLocks noGrp="1"/>
          </p:cNvSpPr>
          <p:nvPr>
            <p:ph type="pic" sz="quarter" idx="18"/>
          </p:nvPr>
        </p:nvSpPr>
        <p:spPr>
          <a:xfrm>
            <a:off x="897632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1" name="Bildplatzhalter 4">
            <a:extLst>
              <a:ext uri="{FF2B5EF4-FFF2-40B4-BE49-F238E27FC236}">
                <a16:creationId xmlns:a16="http://schemas.microsoft.com/office/drawing/2014/main" id="{0100649A-3EE7-484F-8840-CA5DC19F8258}"/>
              </a:ext>
            </a:extLst>
          </p:cNvPr>
          <p:cNvSpPr>
            <a:spLocks noGrp="1"/>
          </p:cNvSpPr>
          <p:nvPr>
            <p:ph type="pic" sz="quarter" idx="19"/>
          </p:nvPr>
        </p:nvSpPr>
        <p:spPr>
          <a:xfrm>
            <a:off x="56155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2" name="Bildplatzhalter 4">
            <a:extLst>
              <a:ext uri="{FF2B5EF4-FFF2-40B4-BE49-F238E27FC236}">
                <a16:creationId xmlns:a16="http://schemas.microsoft.com/office/drawing/2014/main" id="{B55120ED-FA62-41B3-BB93-49CF37C57C21}"/>
              </a:ext>
            </a:extLst>
          </p:cNvPr>
          <p:cNvSpPr>
            <a:spLocks noGrp="1"/>
          </p:cNvSpPr>
          <p:nvPr>
            <p:ph type="pic" sz="quarter" idx="20"/>
          </p:nvPr>
        </p:nvSpPr>
        <p:spPr>
          <a:xfrm>
            <a:off x="3366473"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3" name="Bildplatzhalter 4">
            <a:extLst>
              <a:ext uri="{FF2B5EF4-FFF2-40B4-BE49-F238E27FC236}">
                <a16:creationId xmlns:a16="http://schemas.microsoft.com/office/drawing/2014/main" id="{AA88392E-5D3C-4304-AE39-FB5387725E65}"/>
              </a:ext>
            </a:extLst>
          </p:cNvPr>
          <p:cNvSpPr>
            <a:spLocks noGrp="1"/>
          </p:cNvSpPr>
          <p:nvPr>
            <p:ph type="pic" sz="quarter" idx="21"/>
          </p:nvPr>
        </p:nvSpPr>
        <p:spPr>
          <a:xfrm>
            <a:off x="6171396"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4" name="Bildplatzhalter 4">
            <a:extLst>
              <a:ext uri="{FF2B5EF4-FFF2-40B4-BE49-F238E27FC236}">
                <a16:creationId xmlns:a16="http://schemas.microsoft.com/office/drawing/2014/main" id="{A35F3718-65B4-4392-93CB-1CF751C7B276}"/>
              </a:ext>
            </a:extLst>
          </p:cNvPr>
          <p:cNvSpPr>
            <a:spLocks noGrp="1"/>
          </p:cNvSpPr>
          <p:nvPr>
            <p:ph type="pic" sz="quarter" idx="22"/>
          </p:nvPr>
        </p:nvSpPr>
        <p:spPr>
          <a:xfrm>
            <a:off x="897632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5" name="Textplatzhalter 2">
            <a:extLst>
              <a:ext uri="{FF2B5EF4-FFF2-40B4-BE49-F238E27FC236}">
                <a16:creationId xmlns:a16="http://schemas.microsoft.com/office/drawing/2014/main" id="{4B3219C0-DB30-4D57-9052-D99B39D1FEA1}"/>
              </a:ext>
            </a:extLst>
          </p:cNvPr>
          <p:cNvSpPr>
            <a:spLocks noGrp="1"/>
          </p:cNvSpPr>
          <p:nvPr>
            <p:ph idx="23" hasCustomPrompt="1"/>
          </p:nvPr>
        </p:nvSpPr>
        <p:spPr>
          <a:xfrm>
            <a:off x="4439226"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6" name="Textplatzhalter 2">
            <a:extLst>
              <a:ext uri="{FF2B5EF4-FFF2-40B4-BE49-F238E27FC236}">
                <a16:creationId xmlns:a16="http://schemas.microsoft.com/office/drawing/2014/main" id="{C0BFAFCB-6FFE-4BCB-8D43-2D17548C34E7}"/>
              </a:ext>
            </a:extLst>
          </p:cNvPr>
          <p:cNvSpPr>
            <a:spLocks noGrp="1"/>
          </p:cNvSpPr>
          <p:nvPr>
            <p:ph idx="24" hasCustomPrompt="1"/>
          </p:nvPr>
        </p:nvSpPr>
        <p:spPr>
          <a:xfrm>
            <a:off x="7246949"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7" name="Textplatzhalter 2">
            <a:extLst>
              <a:ext uri="{FF2B5EF4-FFF2-40B4-BE49-F238E27FC236}">
                <a16:creationId xmlns:a16="http://schemas.microsoft.com/office/drawing/2014/main" id="{E0E94DD1-78C7-4606-A63D-BCCE006B0846}"/>
              </a:ext>
            </a:extLst>
          </p:cNvPr>
          <p:cNvSpPr>
            <a:spLocks noGrp="1"/>
          </p:cNvSpPr>
          <p:nvPr>
            <p:ph idx="25" hasCustomPrompt="1"/>
          </p:nvPr>
        </p:nvSpPr>
        <p:spPr>
          <a:xfrm>
            <a:off x="10054671"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8" name="Textplatzhalter 2">
            <a:extLst>
              <a:ext uri="{FF2B5EF4-FFF2-40B4-BE49-F238E27FC236}">
                <a16:creationId xmlns:a16="http://schemas.microsoft.com/office/drawing/2014/main" id="{EFA5D121-281D-4F3A-B67A-BC47F100DE3F}"/>
              </a:ext>
            </a:extLst>
          </p:cNvPr>
          <p:cNvSpPr>
            <a:spLocks noGrp="1"/>
          </p:cNvSpPr>
          <p:nvPr>
            <p:ph idx="26" hasCustomPrompt="1"/>
          </p:nvPr>
        </p:nvSpPr>
        <p:spPr>
          <a:xfrm>
            <a:off x="1631503"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9" name="Textplatzhalter 2">
            <a:extLst>
              <a:ext uri="{FF2B5EF4-FFF2-40B4-BE49-F238E27FC236}">
                <a16:creationId xmlns:a16="http://schemas.microsoft.com/office/drawing/2014/main" id="{DAC7AD13-4CB1-40B6-8229-ECCE0AC38776}"/>
              </a:ext>
            </a:extLst>
          </p:cNvPr>
          <p:cNvSpPr>
            <a:spLocks noGrp="1"/>
          </p:cNvSpPr>
          <p:nvPr>
            <p:ph idx="27" hasCustomPrompt="1"/>
          </p:nvPr>
        </p:nvSpPr>
        <p:spPr>
          <a:xfrm>
            <a:off x="4439226"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0" name="Textplatzhalter 2">
            <a:extLst>
              <a:ext uri="{FF2B5EF4-FFF2-40B4-BE49-F238E27FC236}">
                <a16:creationId xmlns:a16="http://schemas.microsoft.com/office/drawing/2014/main" id="{F1A1FE98-08A8-43BA-A037-3A7927960120}"/>
              </a:ext>
            </a:extLst>
          </p:cNvPr>
          <p:cNvSpPr>
            <a:spLocks noGrp="1"/>
          </p:cNvSpPr>
          <p:nvPr>
            <p:ph idx="28" hasCustomPrompt="1"/>
          </p:nvPr>
        </p:nvSpPr>
        <p:spPr>
          <a:xfrm>
            <a:off x="7246949"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1" name="Textplatzhalter 2">
            <a:extLst>
              <a:ext uri="{FF2B5EF4-FFF2-40B4-BE49-F238E27FC236}">
                <a16:creationId xmlns:a16="http://schemas.microsoft.com/office/drawing/2014/main" id="{0130F7F6-3D75-4F98-A8F4-EFBA8E91ED85}"/>
              </a:ext>
            </a:extLst>
          </p:cNvPr>
          <p:cNvSpPr>
            <a:spLocks noGrp="1"/>
          </p:cNvSpPr>
          <p:nvPr>
            <p:ph idx="29" hasCustomPrompt="1"/>
          </p:nvPr>
        </p:nvSpPr>
        <p:spPr>
          <a:xfrm>
            <a:off x="10054671"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EFC918BB-DABB-42F8-B06F-81AD24E4E995}"/>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74276240"/>
      </p:ext>
    </p:extLst>
  </p:cSld>
  <p:clrMapOvr>
    <a:masterClrMapping/>
  </p:clrMapOvr>
  <p:extLst>
    <p:ext uri="{DCECCB84-F9BA-43D5-87BE-67443E8EF086}">
      <p15:sldGuideLst xmlns:p15="http://schemas.microsoft.com/office/powerpoint/2012/main">
        <p15:guide id="1" pos="932">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artn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16" name="Inhaltsplatzhalter 3">
            <a:extLst>
              <a:ext uri="{FF2B5EF4-FFF2-40B4-BE49-F238E27FC236}">
                <a16:creationId xmlns:a16="http://schemas.microsoft.com/office/drawing/2014/main" id="{224C8ED8-2724-43D9-B629-670917E36DA8}"/>
              </a:ext>
            </a:extLst>
          </p:cNvPr>
          <p:cNvSpPr>
            <a:spLocks noGrp="1"/>
          </p:cNvSpPr>
          <p:nvPr>
            <p:ph sz="quarter" idx="15" hasCustomPrompt="1"/>
          </p:nvPr>
        </p:nvSpPr>
        <p:spPr>
          <a:xfrm>
            <a:off x="4657588" y="2238375"/>
            <a:ext cx="2880000" cy="1260000"/>
          </a:xfrm>
        </p:spPr>
        <p:txBody>
          <a:bodyPr tIns="864000"/>
          <a:lstStyle>
            <a:lvl1pPr>
              <a:defRPr sz="1200">
                <a:solidFill>
                  <a:schemeClr val="tx2"/>
                </a:solidFill>
              </a:defRPr>
            </a:lvl1pPr>
          </a:lstStyle>
          <a:p>
            <a:pPr lvl="0"/>
            <a:r>
              <a:rPr lang="de-DE"/>
              <a:t>Logo einfügen  ↑</a:t>
            </a:r>
          </a:p>
        </p:txBody>
      </p:sp>
      <p:sp>
        <p:nvSpPr>
          <p:cNvPr id="15" name="Inhaltsplatzhalter 3">
            <a:extLst>
              <a:ext uri="{FF2B5EF4-FFF2-40B4-BE49-F238E27FC236}">
                <a16:creationId xmlns:a16="http://schemas.microsoft.com/office/drawing/2014/main" id="{1717B421-41C1-4A6B-90F7-CF61E0FDE942}"/>
              </a:ext>
            </a:extLst>
          </p:cNvPr>
          <p:cNvSpPr>
            <a:spLocks noGrp="1"/>
          </p:cNvSpPr>
          <p:nvPr>
            <p:ph sz="quarter" idx="14" hasCustomPrompt="1"/>
          </p:nvPr>
        </p:nvSpPr>
        <p:spPr>
          <a:xfrm>
            <a:off x="7827688" y="2238375"/>
            <a:ext cx="2880000" cy="1260000"/>
          </a:xfrm>
        </p:spPr>
        <p:txBody>
          <a:bodyPr tIns="864000"/>
          <a:lstStyle>
            <a:lvl1pPr>
              <a:defRPr sz="1200">
                <a:solidFill>
                  <a:schemeClr val="tx2"/>
                </a:solidFill>
              </a:defRPr>
            </a:lvl1pPr>
          </a:lstStyle>
          <a:p>
            <a:pPr lvl="0"/>
            <a:r>
              <a:rPr lang="de-DE"/>
              <a:t>Logo einfügen  ↑</a:t>
            </a:r>
          </a:p>
        </p:txBody>
      </p:sp>
      <p:sp>
        <p:nvSpPr>
          <p:cNvPr id="4" name="Inhaltsplatzhalter 3">
            <a:extLst>
              <a:ext uri="{FF2B5EF4-FFF2-40B4-BE49-F238E27FC236}">
                <a16:creationId xmlns:a16="http://schemas.microsoft.com/office/drawing/2014/main" id="{93580659-36ED-4234-B5A1-CD00BD4FE26A}"/>
              </a:ext>
            </a:extLst>
          </p:cNvPr>
          <p:cNvSpPr>
            <a:spLocks noGrp="1"/>
          </p:cNvSpPr>
          <p:nvPr>
            <p:ph sz="quarter" idx="13" hasCustomPrompt="1"/>
          </p:nvPr>
        </p:nvSpPr>
        <p:spPr>
          <a:xfrm>
            <a:off x="1487488" y="2238375"/>
            <a:ext cx="2880000" cy="1260000"/>
          </a:xfrm>
        </p:spPr>
        <p:txBody>
          <a:bodyPr tIns="900000"/>
          <a:lstStyle>
            <a:lvl1pPr>
              <a:defRPr sz="1200">
                <a:solidFill>
                  <a:schemeClr val="tx2"/>
                </a:solidFill>
                <a:latin typeface="+mj-lt"/>
                <a:ea typeface="Segoe UI Symbol" panose="020B0502040204020203" pitchFamily="34" charset="0"/>
              </a:defRPr>
            </a:lvl1pPr>
          </a:lstStyle>
          <a:p>
            <a:pPr lvl="0"/>
            <a:r>
              <a:rPr lang="de-DE"/>
              <a:t>Logo einfügen  ↑</a:t>
            </a:r>
          </a:p>
          <a:p>
            <a:pPr lvl="0"/>
            <a:endParaRPr lang="de-DE"/>
          </a:p>
        </p:txBody>
      </p:sp>
      <p:sp>
        <p:nvSpPr>
          <p:cNvPr id="17" name="Inhaltsplatzhalter 3">
            <a:extLst>
              <a:ext uri="{FF2B5EF4-FFF2-40B4-BE49-F238E27FC236}">
                <a16:creationId xmlns:a16="http://schemas.microsoft.com/office/drawing/2014/main" id="{39A87105-EF9A-4156-88A6-10AB358E2DDC}"/>
              </a:ext>
            </a:extLst>
          </p:cNvPr>
          <p:cNvSpPr>
            <a:spLocks noGrp="1"/>
          </p:cNvSpPr>
          <p:nvPr>
            <p:ph sz="quarter" idx="16" hasCustomPrompt="1"/>
          </p:nvPr>
        </p:nvSpPr>
        <p:spPr>
          <a:xfrm>
            <a:off x="4650827" y="3972911"/>
            <a:ext cx="2880000" cy="1260000"/>
          </a:xfrm>
        </p:spPr>
        <p:txBody>
          <a:bodyPr tIns="864000"/>
          <a:lstStyle>
            <a:lvl1pPr>
              <a:defRPr sz="1200">
                <a:solidFill>
                  <a:schemeClr val="tx2"/>
                </a:solidFill>
              </a:defRPr>
            </a:lvl1pPr>
          </a:lstStyle>
          <a:p>
            <a:pPr lvl="0"/>
            <a:r>
              <a:rPr lang="de-DE"/>
              <a:t>Logo einfügen  ↑</a:t>
            </a:r>
          </a:p>
        </p:txBody>
      </p:sp>
      <p:sp>
        <p:nvSpPr>
          <p:cNvPr id="18" name="Inhaltsplatzhalter 3">
            <a:extLst>
              <a:ext uri="{FF2B5EF4-FFF2-40B4-BE49-F238E27FC236}">
                <a16:creationId xmlns:a16="http://schemas.microsoft.com/office/drawing/2014/main" id="{547DC7D8-C082-4D4E-B4D1-4F377A1F92DA}"/>
              </a:ext>
            </a:extLst>
          </p:cNvPr>
          <p:cNvSpPr>
            <a:spLocks noGrp="1"/>
          </p:cNvSpPr>
          <p:nvPr>
            <p:ph sz="quarter" idx="17" hasCustomPrompt="1"/>
          </p:nvPr>
        </p:nvSpPr>
        <p:spPr>
          <a:xfrm>
            <a:off x="7820927" y="3972911"/>
            <a:ext cx="2880000" cy="1260000"/>
          </a:xfrm>
        </p:spPr>
        <p:txBody>
          <a:bodyPr tIns="864000"/>
          <a:lstStyle>
            <a:lvl1pPr>
              <a:defRPr sz="1200">
                <a:solidFill>
                  <a:schemeClr val="tx2"/>
                </a:solidFill>
              </a:defRPr>
            </a:lvl1pPr>
          </a:lstStyle>
          <a:p>
            <a:pPr lvl="0"/>
            <a:r>
              <a:rPr lang="de-DE"/>
              <a:t>Logo einfügen  ↑</a:t>
            </a:r>
          </a:p>
        </p:txBody>
      </p:sp>
      <p:sp>
        <p:nvSpPr>
          <p:cNvPr id="19" name="Inhaltsplatzhalter 3">
            <a:extLst>
              <a:ext uri="{FF2B5EF4-FFF2-40B4-BE49-F238E27FC236}">
                <a16:creationId xmlns:a16="http://schemas.microsoft.com/office/drawing/2014/main" id="{866A87BE-453D-443B-A4F0-271A8A4826BB}"/>
              </a:ext>
            </a:extLst>
          </p:cNvPr>
          <p:cNvSpPr>
            <a:spLocks noGrp="1"/>
          </p:cNvSpPr>
          <p:nvPr>
            <p:ph sz="quarter" idx="18" hasCustomPrompt="1"/>
          </p:nvPr>
        </p:nvSpPr>
        <p:spPr>
          <a:xfrm>
            <a:off x="1480727" y="3972911"/>
            <a:ext cx="2880000" cy="1260000"/>
          </a:xfrm>
        </p:spPr>
        <p:txBody>
          <a:bodyPr tIns="864000"/>
          <a:lstStyle>
            <a:lvl1pPr>
              <a:defRPr sz="1200">
                <a:solidFill>
                  <a:schemeClr val="tx2"/>
                </a:solidFill>
              </a:defRPr>
            </a:lvl1pPr>
          </a:lstStyle>
          <a:p>
            <a:pPr lvl="0"/>
            <a:r>
              <a:rPr lang="de-DE"/>
              <a:t>Logo einfügen  ↑</a:t>
            </a:r>
          </a:p>
        </p:txBody>
      </p:sp>
    </p:spTree>
    <p:extLst>
      <p:ext uri="{BB962C8B-B14F-4D97-AF65-F5344CB8AC3E}">
        <p14:creationId xmlns:p14="http://schemas.microsoft.com/office/powerpoint/2010/main" val="1179782741"/>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2074074081"/>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umsplatzhalter 4"/>
          <p:cNvSpPr>
            <a:spLocks noGrp="1"/>
          </p:cNvSpPr>
          <p:nvPr>
            <p:ph type="dt" sz="half" idx="10"/>
          </p:nvPr>
        </p:nvSpPr>
        <p:spPr/>
        <p:txBody>
          <a:bodyPr/>
          <a:lstStyle/>
          <a:p>
            <a:fld id="{B2C9A677-42EB-4007-B205-C7501220950B}" type="datetimeyyyy">
              <a:rPr lang="de-CH" smtClean="0"/>
              <a:t>2026</a:t>
            </a:fld>
            <a:endParaRPr lang="de-CH"/>
          </a:p>
        </p:txBody>
      </p:sp>
      <p:sp>
        <p:nvSpPr>
          <p:cNvPr id="6" name="Fußzeilenplatzhalter 5"/>
          <p:cNvSpPr>
            <a:spLocks noGrp="1"/>
          </p:cNvSpPr>
          <p:nvPr>
            <p:ph type="ftr" sz="quarter" idx="11"/>
          </p:nvPr>
        </p:nvSpPr>
        <p:spPr/>
        <p:txBody>
          <a:bodyPr/>
          <a:lstStyle/>
          <a:p>
            <a:r>
              <a:rPr lang="de-DE"/>
              <a:t>SBB Division Abteilung und Bereich</a:t>
            </a:r>
            <a:endParaRPr lang="de-CH"/>
          </a:p>
        </p:txBody>
      </p:sp>
      <p:sp>
        <p:nvSpPr>
          <p:cNvPr id="7" name="Foliennummernplatzhalter 6"/>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3029891957"/>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4040">
          <p15:clr>
            <a:srgbClr val="FBAE40"/>
          </p15:clr>
        </p15:guide>
        <p15:guide id="3" pos="7336">
          <p15:clr>
            <a:srgbClr val="FBAE40"/>
          </p15:clr>
        </p15:guide>
        <p15:guide id="4" pos="345">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Schlussfolie SBB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D697C572-0C30-42E1-8099-4434D27642AF}"/>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630614984"/>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Schlussfolie SBB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1" name="Textplatzhalter 11">
            <a:extLst>
              <a:ext uri="{FF2B5EF4-FFF2-40B4-BE49-F238E27FC236}">
                <a16:creationId xmlns:a16="http://schemas.microsoft.com/office/drawing/2014/main" id="{9E92CD1E-D16D-41A3-8E3B-BE988C7E3B11}"/>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50356417"/>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Schlussfolie Cargo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92300117-97DA-4BC5-B68D-05ED07097A61}"/>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440864611"/>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Zwei Text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Zweispaltige Textfolie.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Textplatzhalter 6"/>
          <p:cNvSpPr>
            <a:spLocks noGrp="1"/>
          </p:cNvSpPr>
          <p:nvPr>
            <p:ph type="body" sz="quarter" idx="12" hasCustomPrompt="1"/>
          </p:nvPr>
        </p:nvSpPr>
        <p:spPr>
          <a:xfrm>
            <a:off x="719665" y="1509183"/>
            <a:ext cx="5376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Textplatzhalter 7"/>
          <p:cNvSpPr>
            <a:spLocks noGrp="1"/>
          </p:cNvSpPr>
          <p:nvPr>
            <p:ph type="body" sz="quarter" idx="13" hasCustomPrompt="1"/>
          </p:nvPr>
        </p:nvSpPr>
        <p:spPr>
          <a:xfrm>
            <a:off x="6384000" y="1509184"/>
            <a:ext cx="5376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pic>
        <p:nvPicPr>
          <p:cNvPr id="9" name="Logo_SBB_Symbol">
            <a:extLst>
              <a:ext uri="{FF2B5EF4-FFF2-40B4-BE49-F238E27FC236}">
                <a16:creationId xmlns:a16="http://schemas.microsoft.com/office/drawing/2014/main" id="{C346BCAC-1E9D-4596-9ACA-18319FE92E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9138382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Schlussfolie Cargo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01309523-3546-4A6B-BA61-7A6E63A78BA0}"/>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080995131"/>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userDrawn="1">
  <p:cSld name="Titelfolie SBB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1506254067"/>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userDrawn="1">
  <p:cSld name="Titelfolie SBB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
        <p:nvSpPr>
          <p:cNvPr id="12" name="Textplatzhalter 11">
            <a:extLst>
              <a:ext uri="{FF2B5EF4-FFF2-40B4-BE49-F238E27FC236}">
                <a16:creationId xmlns:a16="http://schemas.microsoft.com/office/drawing/2014/main" id="{FAFC59C7-5313-481E-9BD9-0BB395093D55}"/>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373824754"/>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userDrawn="1">
  <p:cSld name="Titelfolie Cargo (Logo weiss)">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537810359"/>
      </p:ext>
    </p:extLst>
  </p:cSld>
  <p:clrMapOvr>
    <a:masterClrMapping/>
  </p:clrMapOvr>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Titelfolie Cargo (Logo schwarz)">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9B600E21-DCB7-482A-B265-E2B851163D08}"/>
              </a:ext>
            </a:extLst>
          </p:cNvPr>
          <p:cNvSpPr>
            <a:spLocks noGrp="1"/>
          </p:cNvSpPr>
          <p:nvPr>
            <p:ph type="dt" sz="half" idx="16"/>
          </p:nvPr>
        </p:nvSpPr>
        <p:spPr/>
        <p:txBody>
          <a:bodyPr/>
          <a:lstStyle/>
          <a:p>
            <a:fld id="{3E8E767B-80F6-40CC-A2EC-0F5A4A89F876}" type="datetimeyyyy">
              <a:rPr lang="de-CH" smtClean="0"/>
              <a:t>2026</a:t>
            </a:fld>
            <a:endParaRPr lang="de-CH"/>
          </a:p>
        </p:txBody>
      </p:sp>
      <p:sp>
        <p:nvSpPr>
          <p:cNvPr id="5" name="Fußzeilenplatzhalter 4">
            <a:extLst>
              <a:ext uri="{FF2B5EF4-FFF2-40B4-BE49-F238E27FC236}">
                <a16:creationId xmlns:a16="http://schemas.microsoft.com/office/drawing/2014/main" id="{E041B66B-0CD2-4798-BA16-91DAC3432E99}"/>
              </a:ext>
            </a:extLst>
          </p:cNvPr>
          <p:cNvSpPr>
            <a:spLocks noGrp="1"/>
          </p:cNvSpPr>
          <p:nvPr>
            <p:ph type="ftr" sz="quarter" idx="17"/>
          </p:nvPr>
        </p:nvSpPr>
        <p:spPr/>
        <p:txBody>
          <a:bodyPr/>
          <a:lstStyle/>
          <a:p>
            <a:r>
              <a:rPr lang="de-DE"/>
              <a:t>SBB Division Abteilung und Bereich</a:t>
            </a:r>
            <a:endParaRPr lang="de-CH"/>
          </a:p>
        </p:txBody>
      </p:sp>
      <p:sp>
        <p:nvSpPr>
          <p:cNvPr id="6" name="Foliennummernplatzhalter 5">
            <a:extLst>
              <a:ext uri="{FF2B5EF4-FFF2-40B4-BE49-F238E27FC236}">
                <a16:creationId xmlns:a16="http://schemas.microsoft.com/office/drawing/2014/main" id="{A8D59E56-8CC7-4D08-89A7-C238427A2EB7}"/>
              </a:ext>
            </a:extLst>
          </p:cNvPr>
          <p:cNvSpPr>
            <a:spLocks noGrp="1"/>
          </p:cNvSpPr>
          <p:nvPr>
            <p:ph type="sldNum" sz="quarter" idx="18"/>
          </p:nvPr>
        </p:nvSpPr>
        <p:spPr/>
        <p:txBody>
          <a:bodyPr/>
          <a:lstStyle/>
          <a:p>
            <a:fld id="{442AD375-037F-43D0-B059-5172DA06796A}" type="slidenum">
              <a:rPr lang="de-CH" smtClean="0"/>
              <a:pPr/>
              <a:t>‹Nr.›</a:t>
            </a:fld>
            <a:endParaRPr lang="de-CH"/>
          </a:p>
        </p:txBody>
      </p:sp>
      <p:sp>
        <p:nvSpPr>
          <p:cNvPr id="15" name="Bildplatzhalter 4">
            <a:extLst>
              <a:ext uri="{FF2B5EF4-FFF2-40B4-BE49-F238E27FC236}">
                <a16:creationId xmlns:a16="http://schemas.microsoft.com/office/drawing/2014/main" id="{676FF195-5B20-43EC-B059-82D8918A228E}"/>
              </a:ext>
            </a:extLst>
          </p:cNvPr>
          <p:cNvSpPr>
            <a:spLocks noGrp="1"/>
          </p:cNvSpPr>
          <p:nvPr>
            <p:ph type="pic" sz="quarter" idx="15" hasCustomPrompt="1"/>
          </p:nvPr>
        </p:nvSpPr>
        <p:spPr>
          <a:xfrm>
            <a:off x="3373" y="0"/>
            <a:ext cx="12192000" cy="6858000"/>
          </a:xfrm>
          <a:pattFill prst="lgCheck">
            <a:fgClr>
              <a:schemeClr val="bg1">
                <a:lumMod val="85000"/>
              </a:schemeClr>
            </a:fgClr>
            <a:bgClr>
              <a:schemeClr val="bg1"/>
            </a:bgClr>
          </a:pattFill>
        </p:spPr>
        <p:txBody>
          <a:bodyPr lIns="1620000" tIns="720000" anchor="ctr"/>
          <a:lstStyle>
            <a:lvl1pPr algn="ctr">
              <a:defRPr sz="1200"/>
            </a:lvl1pPr>
          </a:lstStyle>
          <a:p>
            <a:r>
              <a:rPr lang="de-CH"/>
              <a:t>Bild durch Klicken auf Symbol hinzufügen.</a:t>
            </a:r>
            <a:br>
              <a:rPr lang="de-CH"/>
            </a:br>
            <a:r>
              <a:rPr lang="de-CH"/>
              <a:t>Bild gegebenenfalls in den Hintergrund stellen.</a:t>
            </a:r>
          </a:p>
        </p:txBody>
      </p:sp>
      <p:sp>
        <p:nvSpPr>
          <p:cNvPr id="10" name="Textplatzhalter 11">
            <a:extLst>
              <a:ext uri="{FF2B5EF4-FFF2-40B4-BE49-F238E27FC236}">
                <a16:creationId xmlns:a16="http://schemas.microsoft.com/office/drawing/2014/main" id="{E35F8307-C189-48EF-B394-613EAF9BB80B}"/>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8" name="Textplatzhalter 7">
            <a:extLst>
              <a:ext uri="{FF2B5EF4-FFF2-40B4-BE49-F238E27FC236}">
                <a16:creationId xmlns:a16="http://schemas.microsoft.com/office/drawing/2014/main" id="{3939FF6E-BA9B-454B-8C92-87A73C60C468}"/>
              </a:ext>
            </a:extLst>
          </p:cNvPr>
          <p:cNvSpPr>
            <a:spLocks noGrp="1"/>
          </p:cNvSpPr>
          <p:nvPr>
            <p:ph type="body" sz="quarter" idx="13" hasCustomPrompt="1"/>
          </p:nvPr>
        </p:nvSpPr>
        <p:spPr>
          <a:xfrm rot="5400000">
            <a:off x="-206909" y="814286"/>
            <a:ext cx="5646589" cy="5232770"/>
          </a:xfrm>
          <a:prstGeom prst="trapezoid">
            <a:avLst>
              <a:gd name="adj" fmla="val 19131"/>
            </a:avLst>
          </a:prstGeom>
          <a:solidFill>
            <a:schemeClr val="accent3">
              <a:alpha val="80000"/>
            </a:schemeClr>
          </a:solidFill>
        </p:spPr>
        <p:txBody>
          <a:bodyPr vert="vert270" lIns="0" tIns="0" bIns="612000" anchor="ctr"/>
          <a:lstStyle>
            <a:lvl1pPr>
              <a:defRPr sz="100">
                <a:noFill/>
              </a:defRPr>
            </a:lvl1pPr>
            <a:lvl2pPr>
              <a:defRPr sz="100">
                <a:solidFill>
                  <a:schemeClr val="bg1"/>
                </a:solidFill>
              </a:defRPr>
            </a:lvl2pPr>
            <a:lvl3pPr>
              <a:defRPr sz="100">
                <a:solidFill>
                  <a:schemeClr val="bg1"/>
                </a:solidFill>
              </a:defRPr>
            </a:lvl3pPr>
            <a:lvl4pPr>
              <a:defRPr sz="100">
                <a:solidFill>
                  <a:schemeClr val="bg1"/>
                </a:solidFill>
              </a:defRPr>
            </a:lvl4pPr>
            <a:lvl5pPr>
              <a:defRPr sz="100">
                <a:solidFill>
                  <a:schemeClr val="bg1"/>
                </a:solidFill>
              </a:defRPr>
            </a:lvl5pPr>
          </a:lstStyle>
          <a:p>
            <a:pPr lvl="0"/>
            <a:r>
              <a:rPr lang="de-DE"/>
              <a:t> </a:t>
            </a:r>
            <a:endParaRPr lang="de-CH"/>
          </a:p>
        </p:txBody>
      </p:sp>
      <p:sp>
        <p:nvSpPr>
          <p:cNvPr id="3" name="Untertitel 2"/>
          <p:cNvSpPr>
            <a:spLocks noGrp="1"/>
          </p:cNvSpPr>
          <p:nvPr>
            <p:ph type="subTitle" idx="1" hasCustomPrompt="1"/>
          </p:nvPr>
        </p:nvSpPr>
        <p:spPr>
          <a:xfrm>
            <a:off x="547341" y="4005064"/>
            <a:ext cx="4108499" cy="493517"/>
          </a:xfrm>
        </p:spPr>
        <p:txBody>
          <a:bodyPr/>
          <a:lstStyle>
            <a:lvl1pPr marL="0" indent="0" algn="l">
              <a:lnSpc>
                <a:spcPct val="114000"/>
              </a:lnSpc>
              <a:buNone/>
              <a:defRPr sz="1400" spc="4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CH" noProof="0"/>
              <a:t>Vorname Name</a:t>
            </a:r>
            <a:br>
              <a:rPr lang="de-CH" noProof="0"/>
            </a:br>
            <a:r>
              <a:rPr lang="de-CH" noProof="0"/>
              <a:t>Ort, Datum</a:t>
            </a:r>
            <a:endParaRPr lang="de-CH"/>
          </a:p>
        </p:txBody>
      </p:sp>
      <p:sp>
        <p:nvSpPr>
          <p:cNvPr id="2" name="Titel 1"/>
          <p:cNvSpPr>
            <a:spLocks noGrp="1"/>
          </p:cNvSpPr>
          <p:nvPr>
            <p:ph type="ctrTitle" hasCustomPrompt="1"/>
          </p:nvPr>
        </p:nvSpPr>
        <p:spPr>
          <a:xfrm>
            <a:off x="547341" y="2238375"/>
            <a:ext cx="4108499" cy="1635738"/>
          </a:xfrm>
        </p:spPr>
        <p:txBody>
          <a:bodyPr anchor="b"/>
          <a:lstStyle>
            <a:lvl1pPr algn="l">
              <a:lnSpc>
                <a:spcPct val="92000"/>
              </a:lnSpc>
              <a:defRPr sz="5600" spc="100" baseline="0">
                <a:solidFill>
                  <a:schemeClr val="bg1"/>
                </a:solidFill>
              </a:defRPr>
            </a:lvl1pPr>
          </a:lstStyle>
          <a:p>
            <a:r>
              <a:rPr lang="de-CH"/>
              <a:t>Titel hinzufügen.</a:t>
            </a:r>
          </a:p>
        </p:txBody>
      </p:sp>
    </p:spTree>
    <p:extLst>
      <p:ext uri="{BB962C8B-B14F-4D97-AF65-F5344CB8AC3E}">
        <p14:creationId xmlns:p14="http://schemas.microsoft.com/office/powerpoint/2010/main" val="230609495"/>
      </p:ext>
    </p:extLst>
  </p:cSld>
  <p:clrMapOvr>
    <a:masterClrMapping/>
  </p:clrMapOvr>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4" name="Textplatzhalter 3">
            <a:extLst>
              <a:ext uri="{FF2B5EF4-FFF2-40B4-BE49-F238E27FC236}">
                <a16:creationId xmlns:a16="http://schemas.microsoft.com/office/drawing/2014/main" id="{C3BF9167-FA0E-41AA-AD3E-DD73E73C0289}"/>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3960274917"/>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Zwischentitel grau">
    <p:bg>
      <p:bgPr>
        <a:solidFill>
          <a:schemeClr val="bg2"/>
        </a:solidFill>
        <a:effectLst/>
      </p:bgPr>
    </p:bg>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BE51F75-5448-4F8E-A0A6-8542A1C2DF3D}"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Titel 1">
            <a:extLst>
              <a:ext uri="{FF2B5EF4-FFF2-40B4-BE49-F238E27FC236}">
                <a16:creationId xmlns:a16="http://schemas.microsoft.com/office/drawing/2014/main" id="{A1C0D8B2-21FB-408E-8F45-4FF07F7C9231}"/>
              </a:ext>
            </a:extLst>
          </p:cNvPr>
          <p:cNvSpPr>
            <a:spLocks noGrp="1"/>
          </p:cNvSpPr>
          <p:nvPr>
            <p:ph type="title" hasCustomPrompt="1"/>
          </p:nvPr>
        </p:nvSpPr>
        <p:spPr>
          <a:xfrm>
            <a:off x="1479550" y="1700808"/>
            <a:ext cx="9228138" cy="2258756"/>
          </a:xfrm>
        </p:spPr>
        <p:txBody>
          <a:bodyPr anchor="b"/>
          <a:lstStyle>
            <a:lvl1pPr algn="l">
              <a:lnSpc>
                <a:spcPct val="92000"/>
              </a:lnSpc>
              <a:defRPr sz="8400" spc="180" baseline="0"/>
            </a:lvl1pPr>
          </a:lstStyle>
          <a:p>
            <a:r>
              <a:rPr lang="de-CH"/>
              <a:t>Zwischentitel hinzufügen.</a:t>
            </a:r>
          </a:p>
        </p:txBody>
      </p:sp>
      <p:sp>
        <p:nvSpPr>
          <p:cNvPr id="10" name="Textplatzhalter 3">
            <a:extLst>
              <a:ext uri="{FF2B5EF4-FFF2-40B4-BE49-F238E27FC236}">
                <a16:creationId xmlns:a16="http://schemas.microsoft.com/office/drawing/2014/main" id="{97D0A394-EC1C-44E9-9B81-C9A02683B8E8}"/>
              </a:ext>
            </a:extLst>
          </p:cNvPr>
          <p:cNvSpPr>
            <a:spLocks noGrp="1"/>
          </p:cNvSpPr>
          <p:nvPr>
            <p:ph type="body" sz="quarter" idx="13" hasCustomPrompt="1"/>
          </p:nvPr>
        </p:nvSpPr>
        <p:spPr>
          <a:xfrm>
            <a:off x="1479550" y="4388988"/>
            <a:ext cx="9228138" cy="754313"/>
          </a:xfrm>
        </p:spPr>
        <p:txBody>
          <a:bodyPr/>
          <a:lstStyle>
            <a:lvl1pPr>
              <a:lnSpc>
                <a:spcPct val="92000"/>
              </a:lnSpc>
              <a:defRPr sz="2400" spc="180" baseline="0">
                <a:solidFill>
                  <a:schemeClr val="accent3"/>
                </a:solidFill>
              </a:defRPr>
            </a:lvl1pPr>
            <a:lvl2pPr>
              <a:defRPr sz="2400">
                <a:solidFill>
                  <a:schemeClr val="accent3"/>
                </a:solidFill>
              </a:defRPr>
            </a:lvl2pPr>
            <a:lvl3pPr>
              <a:defRPr sz="2400">
                <a:solidFill>
                  <a:schemeClr val="accent3"/>
                </a:solidFill>
              </a:defRPr>
            </a:lvl3pPr>
            <a:lvl4pPr>
              <a:defRPr sz="2400">
                <a:solidFill>
                  <a:schemeClr val="accent3"/>
                </a:solidFill>
              </a:defRPr>
            </a:lvl4pPr>
            <a:lvl5pPr>
              <a:defRPr sz="2400">
                <a:solidFill>
                  <a:schemeClr val="accent3"/>
                </a:solidFill>
              </a:defRPr>
            </a:lvl5pPr>
          </a:lstStyle>
          <a:p>
            <a:pPr lvl="0"/>
            <a:r>
              <a:rPr lang="de-DE"/>
              <a:t>Untertitel hinzufügen.</a:t>
            </a:r>
          </a:p>
        </p:txBody>
      </p:sp>
    </p:spTree>
    <p:extLst>
      <p:ext uri="{BB962C8B-B14F-4D97-AF65-F5344CB8AC3E}">
        <p14:creationId xmlns:p14="http://schemas.microsoft.com/office/powerpoint/2010/main" val="1054533527"/>
      </p:ext>
    </p:extLst>
  </p:cSld>
  <p:clrMapOvr>
    <a:masterClrMapping/>
  </p:clrMapOvr>
  <p:extLst>
    <p:ext uri="{DCECCB84-F9BA-43D5-87BE-67443E8EF086}">
      <p15:sldGuideLst xmlns:p15="http://schemas.microsoft.com/office/powerpoint/2012/main">
        <p15:guide id="1" pos="6745">
          <p15:clr>
            <a:srgbClr val="FBAE40"/>
          </p15:clr>
        </p15:guide>
        <p15:guide id="2" pos="932">
          <p15:clr>
            <a:srgbClr val="FBAE40"/>
          </p15:clr>
        </p15:guide>
        <p15:guide id="3" orient="horz" pos="1136">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Zitat">
    <p:spTree>
      <p:nvGrpSpPr>
        <p:cNvPr id="1" name=""/>
        <p:cNvGrpSpPr/>
        <p:nvPr/>
      </p:nvGrpSpPr>
      <p:grpSpPr>
        <a:xfrm>
          <a:off x="0" y="0"/>
          <a:ext cx="0" cy="0"/>
          <a:chOff x="0" y="0"/>
          <a:chExt cx="0" cy="0"/>
        </a:xfrm>
      </p:grpSpPr>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11" name="Textplatzhalter 11">
            <a:extLst>
              <a:ext uri="{FF2B5EF4-FFF2-40B4-BE49-F238E27FC236}">
                <a16:creationId xmlns:a16="http://schemas.microsoft.com/office/drawing/2014/main" id="{EA1A02B1-1978-4A3B-80F7-766D1FB44F86}"/>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
        <p:nvSpPr>
          <p:cNvPr id="16" name="Textplatzhalter 15">
            <a:extLst>
              <a:ext uri="{FF2B5EF4-FFF2-40B4-BE49-F238E27FC236}">
                <a16:creationId xmlns:a16="http://schemas.microsoft.com/office/drawing/2014/main" id="{D8CF4041-AA59-42D9-BE67-DE9BDA6E921D}"/>
              </a:ext>
            </a:extLst>
          </p:cNvPr>
          <p:cNvSpPr>
            <a:spLocks noGrp="1"/>
          </p:cNvSpPr>
          <p:nvPr>
            <p:ph type="body" sz="quarter" idx="18" hasCustomPrompt="1"/>
          </p:nvPr>
        </p:nvSpPr>
        <p:spPr>
          <a:xfrm>
            <a:off x="4367808" y="1736725"/>
            <a:ext cx="7279680" cy="3348038"/>
          </a:xfrm>
        </p:spPr>
        <p:txBody>
          <a:bodyPr anchor="ctr"/>
          <a:lstStyle>
            <a:lvl1pPr>
              <a:defRPr sz="3200">
                <a:solidFill>
                  <a:schemeClr val="bg1"/>
                </a:solidFill>
              </a:defRPr>
            </a:lvl1pPr>
            <a:lvl2pPr>
              <a:spcBef>
                <a:spcPts val="1800"/>
              </a:spcBef>
              <a:buFontTx/>
              <a:buNone/>
              <a:defRPr sz="1600">
                <a:solidFill>
                  <a:schemeClr val="bg1"/>
                </a:solidFill>
              </a:defRPr>
            </a:lvl2pPr>
          </a:lstStyle>
          <a:p>
            <a:pPr lvl="0"/>
            <a:r>
              <a:rPr lang="de-CH" noProof="0"/>
              <a:t>«Zitat hinzufügen»</a:t>
            </a:r>
          </a:p>
          <a:p>
            <a:pPr lvl="1"/>
            <a:r>
              <a:rPr lang="de-CH" noProof="0"/>
              <a:t>Zweite Ebene</a:t>
            </a:r>
          </a:p>
        </p:txBody>
      </p:sp>
      <p:sp>
        <p:nvSpPr>
          <p:cNvPr id="6" name="Datumsplatzhalter 5"/>
          <p:cNvSpPr>
            <a:spLocks noGrp="1"/>
          </p:cNvSpPr>
          <p:nvPr>
            <p:ph type="dt" sz="half" idx="10"/>
          </p:nvPr>
        </p:nvSpPr>
        <p:spPr/>
        <p:txBody>
          <a:bodyPr/>
          <a:lstStyle>
            <a:lvl1pPr>
              <a:defRPr>
                <a:solidFill>
                  <a:schemeClr val="bg1"/>
                </a:solidFill>
              </a:defRPr>
            </a:lvl1pPr>
          </a:lstStyle>
          <a:p>
            <a:fld id="{19157058-9CCA-4EAA-8D6E-1E10DBF3C026}" type="datetimeyyyy">
              <a:rPr lang="de-CH" smtClean="0"/>
              <a:pPr/>
              <a:t>2026</a:t>
            </a:fld>
            <a:endParaRPr lang="de-CH"/>
          </a:p>
        </p:txBody>
      </p:sp>
      <p:sp>
        <p:nvSpPr>
          <p:cNvPr id="7" name="Fußzeilenplatzhalter 6"/>
          <p:cNvSpPr>
            <a:spLocks noGrp="1"/>
          </p:cNvSpPr>
          <p:nvPr>
            <p:ph type="ftr" sz="quarter" idx="11"/>
          </p:nvPr>
        </p:nvSpPr>
        <p:spPr/>
        <p:txBody>
          <a:bodyPr/>
          <a:lstStyle>
            <a:lvl1pPr>
              <a:defRPr>
                <a:solidFill>
                  <a:schemeClr val="bg1"/>
                </a:solidFill>
              </a:defRPr>
            </a:lvl1p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lvl1pPr>
              <a:defRPr>
                <a:solidFill>
                  <a:schemeClr val="bg1"/>
                </a:solidFill>
              </a:defRPr>
            </a:lvl1pPr>
          </a:lstStyle>
          <a:p>
            <a:fld id="{442AD375-037F-43D0-B059-5172DA06796A}" type="slidenum">
              <a:rPr lang="de-CH" smtClean="0"/>
              <a:pPr/>
              <a:t>‹Nr.›</a:t>
            </a:fld>
            <a:endParaRPr lang="de-CH"/>
          </a:p>
        </p:txBody>
      </p:sp>
    </p:spTree>
    <p:extLst>
      <p:ext uri="{BB962C8B-B14F-4D97-AF65-F5344CB8AC3E}">
        <p14:creationId xmlns:p14="http://schemas.microsoft.com/office/powerpoint/2010/main" val="4269970243"/>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lvl1pPr marL="514800" indent="-514800">
              <a:spcAft>
                <a:spcPts val="0"/>
              </a:spcAft>
              <a:buClr>
                <a:schemeClr val="tx2"/>
              </a:buClr>
              <a:buFont typeface="+mj-lt"/>
              <a:buAutoNum type="arabicPeriod"/>
              <a:tabLst>
                <a:tab pos="2779713" algn="l"/>
              </a:tabLst>
              <a:defRPr/>
            </a:lvl1pPr>
            <a:lvl2pPr marL="863600" indent="-358775">
              <a:spcAft>
                <a:spcPts val="0"/>
              </a:spcAft>
              <a:defRPr/>
            </a:lvl2pPr>
            <a:lvl3pPr marL="1224000">
              <a:spcAft>
                <a:spcPts val="0"/>
              </a:spcAft>
              <a:defRPr/>
            </a:lvl3pPr>
            <a:lvl4pPr marL="1584000">
              <a:spcAft>
                <a:spcPts val="0"/>
              </a:spcAft>
              <a:defRPr/>
            </a:lvl4pPr>
            <a:lvl5pPr marL="1944000">
              <a:spcAft>
                <a:spcPts val="0"/>
              </a:spcAft>
              <a:defRPr/>
            </a:lvl5pPr>
            <a:lvl6pPr marL="864000" indent="-358775">
              <a:spcAft>
                <a:spcPts val="0"/>
              </a:spcAft>
              <a:defRPr/>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3" name="Titel 2">
            <a:extLst>
              <a:ext uri="{FF2B5EF4-FFF2-40B4-BE49-F238E27FC236}">
                <a16:creationId xmlns:a16="http://schemas.microsoft.com/office/drawing/2014/main" id="{8EA05E9B-3600-457E-9428-1EB1B6893A7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170856137"/>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Agenda mit Bild">
    <p:spTree>
      <p:nvGrpSpPr>
        <p:cNvPr id="1" name=""/>
        <p:cNvGrpSpPr/>
        <p:nvPr/>
      </p:nvGrpSpPr>
      <p:grpSpPr>
        <a:xfrm>
          <a:off x="0" y="0"/>
          <a:ext cx="0" cy="0"/>
          <a:chOff x="0" y="0"/>
          <a:chExt cx="0" cy="0"/>
        </a:xfrm>
      </p:grpSpPr>
      <p:sp>
        <p:nvSpPr>
          <p:cNvPr id="12" name="Bildplatzhalter 4">
            <a:extLst>
              <a:ext uri="{FF2B5EF4-FFF2-40B4-BE49-F238E27FC236}">
                <a16:creationId xmlns:a16="http://schemas.microsoft.com/office/drawing/2014/main" id="{EA3DBB68-0F3E-4EF1-88C2-B9639789CB57}"/>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4" name="Textplatzhalter 3">
            <a:extLst>
              <a:ext uri="{FF2B5EF4-FFF2-40B4-BE49-F238E27FC236}">
                <a16:creationId xmlns:a16="http://schemas.microsoft.com/office/drawing/2014/main" id="{EE4D02E2-A28A-4103-A912-AEBEEDFF1EC7}"/>
              </a:ext>
            </a:extLst>
          </p:cNvPr>
          <p:cNvSpPr>
            <a:spLocks noGrp="1"/>
          </p:cNvSpPr>
          <p:nvPr>
            <p:ph type="body" sz="quarter" idx="17"/>
          </p:nvPr>
        </p:nvSpPr>
        <p:spPr>
          <a:xfrm>
            <a:off x="1484312" y="1949450"/>
            <a:ext cx="9223376" cy="4467225"/>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3" name="Titel 2">
            <a:extLst>
              <a:ext uri="{FF2B5EF4-FFF2-40B4-BE49-F238E27FC236}">
                <a16:creationId xmlns:a16="http://schemas.microsoft.com/office/drawing/2014/main" id="{2D8A3E21-9730-4EEA-9E2B-14BFA2EF24A9}"/>
              </a:ext>
            </a:extLst>
          </p:cNvPr>
          <p:cNvSpPr>
            <a:spLocks noGrp="1"/>
          </p:cNvSpPr>
          <p:nvPr>
            <p:ph type="title" hasCustomPrompt="1"/>
          </p:nvPr>
        </p:nvSpPr>
        <p:spPr/>
        <p:txBody>
          <a:bodyPr/>
          <a:lstStyle>
            <a:lvl1pPr>
              <a:defRPr>
                <a:solidFill>
                  <a:schemeClr val="bg1"/>
                </a:solidFill>
              </a:defRPr>
            </a:lvl1pPr>
          </a:lstStyle>
          <a:p>
            <a:r>
              <a:rPr lang="de-DE"/>
              <a:t>Titel hinzufügen.</a:t>
            </a:r>
            <a:endParaRPr lang="de-CH"/>
          </a:p>
        </p:txBody>
      </p:sp>
      <p:sp>
        <p:nvSpPr>
          <p:cNvPr id="11" name="Textplatzhalter 11">
            <a:extLst>
              <a:ext uri="{FF2B5EF4-FFF2-40B4-BE49-F238E27FC236}">
                <a16:creationId xmlns:a16="http://schemas.microsoft.com/office/drawing/2014/main" id="{00B82B8F-16BF-4FCA-AE87-5EEA8E91DFA0}"/>
              </a:ext>
            </a:extLst>
          </p:cNvPr>
          <p:cNvSpPr>
            <a:spLocks noGrp="1"/>
          </p:cNvSpPr>
          <p:nvPr>
            <p:ph type="body" sz="quarter" idx="16" hasCustomPrompt="1"/>
          </p:nvPr>
        </p:nvSpPr>
        <p:spPr>
          <a:xfrm>
            <a:off x="11087087" y="288131"/>
            <a:ext cx="561194" cy="197644"/>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4263527001"/>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1228">
          <p15:clr>
            <a:srgbClr val="FBAE40"/>
          </p15:clr>
        </p15:guide>
        <p15:guide id="4" orient="horz" pos="404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Objektfolie.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8" name="Inhaltsplatzhalter 7"/>
          <p:cNvSpPr>
            <a:spLocks noGrp="1"/>
          </p:cNvSpPr>
          <p:nvPr>
            <p:ph sz="quarter" idx="12" hasCustomPrompt="1"/>
          </p:nvPr>
        </p:nvSpPr>
        <p:spPr>
          <a:xfrm>
            <a:off x="719665" y="1509184"/>
            <a:ext cx="11040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pic>
        <p:nvPicPr>
          <p:cNvPr id="6" name="Logo_SBB_Symbol">
            <a:extLst>
              <a:ext uri="{FF2B5EF4-FFF2-40B4-BE49-F238E27FC236}">
                <a16:creationId xmlns:a16="http://schemas.microsoft.com/office/drawing/2014/main" id="{7E10FE14-391B-401F-99CE-D5050829437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12897274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7488" y="1949450"/>
            <a:ext cx="9220200" cy="4467882"/>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Tree>
    <p:extLst>
      <p:ext uri="{BB962C8B-B14F-4D97-AF65-F5344CB8AC3E}">
        <p14:creationId xmlns:p14="http://schemas.microsoft.com/office/powerpoint/2010/main" val="3576500803"/>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228">
          <p15:clr>
            <a:srgbClr val="FBAE40"/>
          </p15:clr>
        </p15:guide>
        <p15:guide id="5" pos="7336">
          <p15:clr>
            <a:srgbClr val="FBAE40"/>
          </p15:clr>
        </p15:guide>
        <p15:guide id="6" pos="345">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el und Inhalt grau">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7" name="Datumsplatzhalter 6"/>
          <p:cNvSpPr>
            <a:spLocks noGrp="1"/>
          </p:cNvSpPr>
          <p:nvPr>
            <p:ph type="dt" sz="half" idx="10"/>
          </p:nvPr>
        </p:nvSpPr>
        <p:spPr/>
        <p:txBody>
          <a:bodyPr/>
          <a:lstStyle/>
          <a:p>
            <a:fld id="{FFABE6C4-0C31-4575-9A59-D685A98A87F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p:nvPr>
        </p:nvSpPr>
        <p:spPr>
          <a:xfrm>
            <a:off x="1487488" y="1949450"/>
            <a:ext cx="9220200" cy="4467882"/>
          </a:xfrm>
          <a:prstGeom prst="rect">
            <a:avLst/>
          </a:prstGeom>
        </p:spPr>
        <p:txBody>
          <a:bodyPr vert="horz" lIns="0" tIns="0" rIns="0" bIns="0" rtlCol="0">
            <a:noAutofit/>
          </a:bodyPr>
          <a:lstStyle/>
          <a:p>
            <a:pPr lvl="0"/>
            <a:r>
              <a:rPr lang="de-DE" noProof="0"/>
              <a:t>Mastertextformat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Tree>
    <p:extLst>
      <p:ext uri="{BB962C8B-B14F-4D97-AF65-F5344CB8AC3E}">
        <p14:creationId xmlns:p14="http://schemas.microsoft.com/office/powerpoint/2010/main" val="201113518"/>
      </p:ext>
    </p:extLst>
  </p:cSld>
  <p:clrMapOvr>
    <a:masterClrMapping/>
  </p:clrMapOvr>
  <p:extLst>
    <p:ext uri="{DCECCB84-F9BA-43D5-87BE-67443E8EF086}">
      <p15:sldGuideLst xmlns:p15="http://schemas.microsoft.com/office/powerpoint/2012/main">
        <p15:guide id="1" orient="horz" pos="4043">
          <p15:clr>
            <a:srgbClr val="FBAE40"/>
          </p15:clr>
        </p15:guide>
        <p15:guide id="2" orient="horz" pos="1228">
          <p15:clr>
            <a:srgbClr val="FBAE40"/>
          </p15:clr>
        </p15:guide>
        <p15:guide id="3" pos="932">
          <p15:clr>
            <a:srgbClr val="FBAE40"/>
          </p15:clr>
        </p15:guide>
        <p15:guide id="4" pos="6745">
          <p15:clr>
            <a:srgbClr val="FBAE40"/>
          </p15:clr>
        </p15:guide>
        <p15:guide id="5" pos="7336">
          <p15:clr>
            <a:srgbClr val="FBAE40"/>
          </p15:clr>
        </p15:guide>
        <p15:guide id="6" pos="345">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3B4E90F-33B6-4714-8C8A-C32FF3072659}"/>
              </a:ext>
            </a:extLst>
          </p:cNvPr>
          <p:cNvSpPr>
            <a:spLocks noGrp="1"/>
          </p:cNvSpPr>
          <p:nvPr>
            <p:ph type="title" hasCustomPrompt="1"/>
          </p:nvPr>
        </p:nvSpPr>
        <p:spPr>
          <a:xfrm>
            <a:off x="1487488" y="493295"/>
            <a:ext cx="9004163"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057377042"/>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6616">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Zwei Inhalte grau">
    <p:bg>
      <p:bgPr>
        <a:solidFill>
          <a:schemeClr val="bg2"/>
        </a:solidFill>
        <a:effectLst/>
      </p:bgPr>
    </p:bg>
    <p:spTree>
      <p:nvGrpSpPr>
        <p:cNvPr id="1" name=""/>
        <p:cNvGrpSpPr/>
        <p:nvPr/>
      </p:nvGrpSpPr>
      <p:grpSpPr>
        <a:xfrm>
          <a:off x="0" y="0"/>
          <a:ext cx="0" cy="0"/>
          <a:chOff x="0" y="0"/>
          <a:chExt cx="0" cy="0"/>
        </a:xfrm>
      </p:grpSpPr>
      <p:sp>
        <p:nvSpPr>
          <p:cNvPr id="12" name="Inhaltsplatzhalter 3">
            <a:extLst>
              <a:ext uri="{FF2B5EF4-FFF2-40B4-BE49-F238E27FC236}">
                <a16:creationId xmlns:a16="http://schemas.microsoft.com/office/drawing/2014/main" id="{5A4905AD-A233-4987-BCB0-879019B59386}"/>
              </a:ext>
            </a:extLst>
          </p:cNvPr>
          <p:cNvSpPr>
            <a:spLocks noGrp="1"/>
          </p:cNvSpPr>
          <p:nvPr>
            <p:ph sz="quarter" idx="16"/>
          </p:nvPr>
        </p:nvSpPr>
        <p:spPr>
          <a:xfrm>
            <a:off x="6172063" y="1949450"/>
            <a:ext cx="4319588" cy="446852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8" name="Datumsplatzhalter 7"/>
          <p:cNvSpPr>
            <a:spLocks noGrp="1"/>
          </p:cNvSpPr>
          <p:nvPr>
            <p:ph type="dt" sz="half" idx="10"/>
          </p:nvPr>
        </p:nvSpPr>
        <p:spPr/>
        <p:txBody>
          <a:bodyPr/>
          <a:lstStyle/>
          <a:p>
            <a:fld id="{48AA4088-738D-4F0C-8C90-184A5F788505}"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1" name="Inhaltsplatzhalter 3">
            <a:extLst>
              <a:ext uri="{FF2B5EF4-FFF2-40B4-BE49-F238E27FC236}">
                <a16:creationId xmlns:a16="http://schemas.microsoft.com/office/drawing/2014/main" id="{1F11053E-81B7-4186-9FFA-9CB036BA3835}"/>
              </a:ext>
            </a:extLst>
          </p:cNvPr>
          <p:cNvSpPr>
            <a:spLocks noGrp="1"/>
          </p:cNvSpPr>
          <p:nvPr>
            <p:ph sz="quarter" idx="15"/>
          </p:nvPr>
        </p:nvSpPr>
        <p:spPr>
          <a:xfrm>
            <a:off x="1491345" y="1949738"/>
            <a:ext cx="4319588" cy="4468525"/>
          </a:xfrm>
        </p:spPr>
        <p:txBody>
          <a:bodyPr/>
          <a:lstStyle>
            <a:lvl1pPr>
              <a:lnSpc>
                <a:spcPct val="120000"/>
              </a:lnSpc>
              <a:defRPr sz="1400"/>
            </a:lvl1pPr>
            <a:lvl2pPr marL="215900" indent="-2159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F7D985BB-18B6-4513-922A-3940D912785F}"/>
              </a:ext>
            </a:extLst>
          </p:cNvPr>
          <p:cNvSpPr>
            <a:spLocks noGrp="1"/>
          </p:cNvSpPr>
          <p:nvPr>
            <p:ph type="title" hasCustomPrompt="1"/>
          </p:nvPr>
        </p:nvSpPr>
        <p:spPr>
          <a:xfrm>
            <a:off x="1487488" y="493295"/>
            <a:ext cx="9015412"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001919473"/>
      </p:ext>
    </p:extLst>
  </p:cSld>
  <p:clrMapOvr>
    <a:masterClrMapping/>
  </p:clrMapOvr>
  <p:extLst>
    <p:ext uri="{DCECCB84-F9BA-43D5-87BE-67443E8EF086}">
      <p15:sldGuideLst xmlns:p15="http://schemas.microsoft.com/office/powerpoint/2012/main">
        <p15:guide id="1" pos="3880">
          <p15:clr>
            <a:srgbClr val="FBAE40"/>
          </p15:clr>
        </p15:guide>
        <p15:guide id="2" pos="3664">
          <p15:clr>
            <a:srgbClr val="FBAE40"/>
          </p15:clr>
        </p15:guide>
        <p15:guide id="3" pos="6616">
          <p15:clr>
            <a:srgbClr val="FBAE40"/>
          </p15:clr>
        </p15:guide>
        <p15:guide id="4" pos="932">
          <p15:clr>
            <a:srgbClr val="FBAE40"/>
          </p15:clr>
        </p15:guide>
        <p15:guide id="5" orient="horz" pos="1228">
          <p15:clr>
            <a:srgbClr val="FBAE40"/>
          </p15:clr>
        </p15:guide>
        <p15:guide id="6" orient="horz" pos="4043">
          <p15:clr>
            <a:srgbClr val="FBAE40"/>
          </p15:clr>
        </p15:guide>
        <p15:guide id="7" pos="7336">
          <p15:clr>
            <a:srgbClr val="FBAE40"/>
          </p15:clr>
        </p15:guide>
        <p15:guide id="8" pos="321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Drei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1574EBBD-E33C-4E0D-BEAA-05F39FCC7A1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Inhaltsplatzhalter 3">
            <a:extLst>
              <a:ext uri="{FF2B5EF4-FFF2-40B4-BE49-F238E27FC236}">
                <a16:creationId xmlns:a16="http://schemas.microsoft.com/office/drawing/2014/main" id="{2D1D70FF-B73A-44D8-AF52-B86C90DE4108}"/>
              </a:ext>
            </a:extLst>
          </p:cNvPr>
          <p:cNvSpPr>
            <a:spLocks noGrp="1"/>
          </p:cNvSpPr>
          <p:nvPr>
            <p:ph sz="quarter" idx="16"/>
          </p:nvPr>
        </p:nvSpPr>
        <p:spPr>
          <a:xfrm>
            <a:off x="5667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3" name="Inhaltsplatzhalter 3">
            <a:extLst>
              <a:ext uri="{FF2B5EF4-FFF2-40B4-BE49-F238E27FC236}">
                <a16:creationId xmlns:a16="http://schemas.microsoft.com/office/drawing/2014/main" id="{E296DA4F-01FE-48FF-9EB9-85CF5BF01B6F}"/>
              </a:ext>
            </a:extLst>
          </p:cNvPr>
          <p:cNvSpPr>
            <a:spLocks noGrp="1"/>
          </p:cNvSpPr>
          <p:nvPr>
            <p:ph sz="quarter" idx="17"/>
          </p:nvPr>
        </p:nvSpPr>
        <p:spPr>
          <a:xfrm>
            <a:off x="43039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05EF66CD-E082-4DD4-AF19-1277D4B0BAA6}"/>
              </a:ext>
            </a:extLst>
          </p:cNvPr>
          <p:cNvSpPr>
            <a:spLocks noGrp="1"/>
          </p:cNvSpPr>
          <p:nvPr>
            <p:ph sz="quarter" idx="18"/>
          </p:nvPr>
        </p:nvSpPr>
        <p:spPr>
          <a:xfrm>
            <a:off x="8041138" y="1949450"/>
            <a:ext cx="3600000" cy="4469085"/>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021E2109-7BFC-4F17-81BF-01827EE4C3B0}"/>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323188733"/>
      </p:ext>
    </p:extLst>
  </p:cSld>
  <p:clrMapOvr>
    <a:masterClrMapping/>
  </p:clrMapOvr>
  <p:extLst>
    <p:ext uri="{DCECCB84-F9BA-43D5-87BE-67443E8EF086}">
      <p15:sldGuideLst xmlns:p15="http://schemas.microsoft.com/office/powerpoint/2012/main">
        <p15:guide id="1" pos="349">
          <p15:clr>
            <a:srgbClr val="FBAE40"/>
          </p15:clr>
        </p15:guide>
        <p15:guide id="2" pos="2630">
          <p15:clr>
            <a:srgbClr val="FBAE40"/>
          </p15:clr>
        </p15:guide>
        <p15:guide id="3" pos="4979">
          <p15:clr>
            <a:srgbClr val="FBAE40"/>
          </p15:clr>
        </p15:guide>
        <p15:guide id="4" pos="5063">
          <p15:clr>
            <a:srgbClr val="FBAE40"/>
          </p15:clr>
        </p15:guide>
        <p15:guide id="5" pos="7336">
          <p15:clr>
            <a:srgbClr val="FBAE40"/>
          </p15:clr>
        </p15:guide>
        <p15:guide id="6" pos="2706">
          <p15:clr>
            <a:srgbClr val="FBAE40"/>
          </p15:clr>
        </p15:guide>
        <p15:guide id="7" orient="horz" pos="4043">
          <p15:clr>
            <a:srgbClr val="FBAE40"/>
          </p15:clr>
        </p15:guide>
        <p15:guide id="8" orient="horz" pos="1228">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Vier Inhalte">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96629306-0AA9-4524-9D9F-BF111CB62962}"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3" name="Inhaltsplatzhalter 3">
            <a:extLst>
              <a:ext uri="{FF2B5EF4-FFF2-40B4-BE49-F238E27FC236}">
                <a16:creationId xmlns:a16="http://schemas.microsoft.com/office/drawing/2014/main" id="{08517FB4-1478-449A-B35A-0071DA5D763D}"/>
              </a:ext>
            </a:extLst>
          </p:cNvPr>
          <p:cNvSpPr>
            <a:spLocks noGrp="1"/>
          </p:cNvSpPr>
          <p:nvPr>
            <p:ph sz="quarter" idx="17"/>
          </p:nvPr>
        </p:nvSpPr>
        <p:spPr>
          <a:xfrm>
            <a:off x="566738"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4" name="Inhaltsplatzhalter 3">
            <a:extLst>
              <a:ext uri="{FF2B5EF4-FFF2-40B4-BE49-F238E27FC236}">
                <a16:creationId xmlns:a16="http://schemas.microsoft.com/office/drawing/2014/main" id="{1A4ABB4F-2517-43F4-A0FC-DCE0C692E8FD}"/>
              </a:ext>
            </a:extLst>
          </p:cNvPr>
          <p:cNvSpPr>
            <a:spLocks noGrp="1"/>
          </p:cNvSpPr>
          <p:nvPr>
            <p:ph sz="quarter" idx="18"/>
          </p:nvPr>
        </p:nvSpPr>
        <p:spPr>
          <a:xfrm>
            <a:off x="3378201"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5" name="Inhaltsplatzhalter 3">
            <a:extLst>
              <a:ext uri="{FF2B5EF4-FFF2-40B4-BE49-F238E27FC236}">
                <a16:creationId xmlns:a16="http://schemas.microsoft.com/office/drawing/2014/main" id="{722827A8-E258-45E5-8ABC-AE4AE85283F8}"/>
              </a:ext>
            </a:extLst>
          </p:cNvPr>
          <p:cNvSpPr>
            <a:spLocks noGrp="1"/>
          </p:cNvSpPr>
          <p:nvPr>
            <p:ph sz="quarter" idx="19"/>
          </p:nvPr>
        </p:nvSpPr>
        <p:spPr>
          <a:xfrm>
            <a:off x="6189664"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6" name="Inhaltsplatzhalter 3">
            <a:extLst>
              <a:ext uri="{FF2B5EF4-FFF2-40B4-BE49-F238E27FC236}">
                <a16:creationId xmlns:a16="http://schemas.microsoft.com/office/drawing/2014/main" id="{9B3F32E6-2F69-44D2-83C6-CD6AA4BEDA96}"/>
              </a:ext>
            </a:extLst>
          </p:cNvPr>
          <p:cNvSpPr>
            <a:spLocks noGrp="1"/>
          </p:cNvSpPr>
          <p:nvPr>
            <p:ph sz="quarter" idx="20"/>
          </p:nvPr>
        </p:nvSpPr>
        <p:spPr>
          <a:xfrm>
            <a:off x="9001126" y="1949450"/>
            <a:ext cx="2640012" cy="4468253"/>
          </a:xfrm>
        </p:spPr>
        <p:txBody>
          <a:bodyPr/>
          <a:lstStyle>
            <a:lvl1pPr>
              <a:lnSpc>
                <a:spcPct val="120000"/>
              </a:lnSpc>
              <a:defRPr sz="1400"/>
            </a:lvl1pPr>
            <a:lvl2pPr marL="216000" indent="-216000">
              <a:lnSpc>
                <a:spcPct val="120000"/>
              </a:lnSpc>
              <a:defRPr sz="1400"/>
            </a:lvl2pPr>
            <a:lvl3pPr marL="432000" indent="-216000">
              <a:lnSpc>
                <a:spcPct val="120000"/>
              </a:lnSpc>
              <a:defRPr sz="1400"/>
            </a:lvl3pPr>
            <a:lvl4pPr marL="648000" indent="-216000">
              <a:lnSpc>
                <a:spcPct val="120000"/>
              </a:lnSpc>
              <a:defRPr sz="1400"/>
            </a:lvl4pPr>
            <a:lvl5pPr marL="864000" indent="-216000">
              <a:lnSpc>
                <a:spcPct val="120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43DC29E0-21E5-4AA6-86AE-F91A14405158}"/>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270142305"/>
      </p:ext>
    </p:extLst>
  </p:cSld>
  <p:clrMapOvr>
    <a:masterClrMapping/>
  </p:clrMapOvr>
  <p:extLst>
    <p:ext uri="{DCECCB84-F9BA-43D5-87BE-67443E8EF086}">
      <p15:sldGuideLst xmlns:p15="http://schemas.microsoft.com/office/powerpoint/2012/main">
        <p15:guide id="1" pos="349">
          <p15:clr>
            <a:srgbClr val="FBAE40"/>
          </p15:clr>
        </p15:guide>
        <p15:guide id="2" pos="7336">
          <p15:clr>
            <a:srgbClr val="FBAE40"/>
          </p15:clr>
        </p15:guide>
        <p15:guide id="3" pos="5665">
          <p15:clr>
            <a:srgbClr val="FBAE40"/>
          </p15:clr>
        </p15:guide>
        <p15:guide id="4" pos="5567">
          <p15:clr>
            <a:srgbClr val="FBAE40"/>
          </p15:clr>
        </p15:guide>
        <p15:guide id="5" pos="3896">
          <p15:clr>
            <a:srgbClr val="FBAE40"/>
          </p15:clr>
        </p15:guide>
        <p15:guide id="6" pos="3793">
          <p15:clr>
            <a:srgbClr val="FBAE40"/>
          </p15:clr>
        </p15:guide>
        <p15:guide id="7" pos="2027">
          <p15:clr>
            <a:srgbClr val="FBAE40"/>
          </p15:clr>
        </p15:guide>
        <p15:guide id="8" pos="2126">
          <p15:clr>
            <a:srgbClr val="FBAE40"/>
          </p15:clr>
        </p15:guide>
        <p15:guide id="9" orient="horz" pos="1228">
          <p15:clr>
            <a:srgbClr val="FBAE40"/>
          </p15:clr>
        </p15:guide>
        <p15:guide id="10" orient="horz" pos="4043">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Bild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959602" y="1949451"/>
            <a:ext cx="4681536" cy="4325018"/>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 name="Titel 2">
            <a:extLst>
              <a:ext uri="{FF2B5EF4-FFF2-40B4-BE49-F238E27FC236}">
                <a16:creationId xmlns:a16="http://schemas.microsoft.com/office/drawing/2014/main" id="{181DE798-3315-46D1-8982-1EC3DCDA15A7}"/>
              </a:ext>
            </a:extLst>
          </p:cNvPr>
          <p:cNvSpPr>
            <a:spLocks noGrp="1"/>
          </p:cNvSpPr>
          <p:nvPr>
            <p:ph type="title" hasCustomPrompt="1"/>
          </p:nvPr>
        </p:nvSpPr>
        <p:spPr>
          <a:xfrm>
            <a:off x="6959601" y="493295"/>
            <a:ext cx="3748087" cy="848226"/>
          </a:xfrm>
        </p:spPr>
        <p:txBody>
          <a:bodyPr/>
          <a:lstStyle>
            <a:lvl1pPr>
              <a:defRPr/>
            </a:lvl1pPr>
          </a:lstStyle>
          <a:p>
            <a:r>
              <a:rPr lang="de-DE"/>
              <a:t>Titel hinzufügen.</a:t>
            </a:r>
            <a:endParaRPr lang="de-CH"/>
          </a:p>
        </p:txBody>
      </p:sp>
      <p:sp>
        <p:nvSpPr>
          <p:cNvPr id="12" name="Bildplatzhalter 4">
            <a:extLst>
              <a:ext uri="{FF2B5EF4-FFF2-40B4-BE49-F238E27FC236}">
                <a16:creationId xmlns:a16="http://schemas.microsoft.com/office/drawing/2014/main" id="{F5AB9AC5-9618-4880-9803-18A1618DB523}"/>
              </a:ext>
            </a:extLst>
          </p:cNvPr>
          <p:cNvSpPr>
            <a:spLocks noGrp="1"/>
          </p:cNvSpPr>
          <p:nvPr>
            <p:ph type="pic" sz="quarter" idx="15"/>
          </p:nvPr>
        </p:nvSpPr>
        <p:spPr>
          <a:xfrm>
            <a:off x="0" y="584684"/>
            <a:ext cx="6040438" cy="5689116"/>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2433554545"/>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4384">
          <p15:clr>
            <a:srgbClr val="FBAE40"/>
          </p15:clr>
        </p15:guide>
        <p15:guide id="4" pos="7336">
          <p15:clr>
            <a:srgbClr val="FBAE40"/>
          </p15:clr>
        </p15:guide>
        <p15:guide id="5" pos="5055">
          <p15:clr>
            <a:srgbClr val="FBAE40"/>
          </p15:clr>
        </p15:guide>
        <p15:guide id="6" pos="3805">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Bild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8976320" y="1052736"/>
            <a:ext cx="2664817" cy="5221734"/>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1" y="1052736"/>
            <a:ext cx="8441635" cy="52217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 name="Titel 1">
            <a:extLst>
              <a:ext uri="{FF2B5EF4-FFF2-40B4-BE49-F238E27FC236}">
                <a16:creationId xmlns:a16="http://schemas.microsoft.com/office/drawing/2014/main" id="{AE50D17D-F2ED-4307-B9CF-CDFB45AF6CFA}"/>
              </a:ext>
            </a:extLst>
          </p:cNvPr>
          <p:cNvSpPr>
            <a:spLocks noGrp="1"/>
          </p:cNvSpPr>
          <p:nvPr>
            <p:ph type="title" hasCustomPrompt="1"/>
          </p:nvPr>
        </p:nvSpPr>
        <p:spPr>
          <a:xfrm>
            <a:off x="1487488" y="493295"/>
            <a:ext cx="6954146" cy="451429"/>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1748219606"/>
      </p:ext>
    </p:extLst>
  </p:cSld>
  <p:clrMapOvr>
    <a:masterClrMapping/>
  </p:clrMapOvr>
  <p:extLst>
    <p:ext uri="{DCECCB84-F9BA-43D5-87BE-67443E8EF086}">
      <p15:sldGuideLst xmlns:p15="http://schemas.microsoft.com/office/powerpoint/2012/main">
        <p15:guide id="2" orient="horz" pos="3952">
          <p15:clr>
            <a:srgbClr val="FBAE40"/>
          </p15:clr>
        </p15:guide>
        <p15:guide id="4" pos="7336">
          <p15:clr>
            <a:srgbClr val="FBAE40"/>
          </p15:clr>
        </p15:guide>
        <p15:guide id="5" pos="5320">
          <p15:clr>
            <a:srgbClr val="FBAE40"/>
          </p15:clr>
        </p15:guide>
        <p15:guide id="6" orient="horz" pos="1228">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Zw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1243" y="1046110"/>
            <a:ext cx="5486817" cy="522216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1046109"/>
            <a:ext cx="5486817" cy="522217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4" name="Titel 3">
            <a:extLst>
              <a:ext uri="{FF2B5EF4-FFF2-40B4-BE49-F238E27FC236}">
                <a16:creationId xmlns:a16="http://schemas.microsoft.com/office/drawing/2014/main" id="{1F51E53D-C313-41FC-A50A-98353390A227}"/>
              </a:ext>
            </a:extLst>
          </p:cNvPr>
          <p:cNvSpPr>
            <a:spLocks noGrp="1"/>
          </p:cNvSpPr>
          <p:nvPr>
            <p:ph type="title" hasCustomPrompt="1"/>
          </p:nvPr>
        </p:nvSpPr>
        <p:spPr>
          <a:xfrm>
            <a:off x="559742" y="538430"/>
            <a:ext cx="5462064" cy="262689"/>
          </a:xfrm>
        </p:spPr>
        <p:txBody>
          <a:bodyPr/>
          <a:lstStyle>
            <a:lvl1pPr>
              <a:defRPr sz="1600"/>
            </a:lvl1pPr>
          </a:lstStyle>
          <a:p>
            <a:r>
              <a:rPr lang="de-DE"/>
              <a:t>Titel hinzufügen.</a:t>
            </a:r>
            <a:endParaRPr lang="de-CH"/>
          </a:p>
        </p:txBody>
      </p:sp>
      <p:sp>
        <p:nvSpPr>
          <p:cNvPr id="6" name="Textplatzhalter 5">
            <a:extLst>
              <a:ext uri="{FF2B5EF4-FFF2-40B4-BE49-F238E27FC236}">
                <a16:creationId xmlns:a16="http://schemas.microsoft.com/office/drawing/2014/main" id="{2B014520-9BB1-4AC3-9DDF-40162DCBE21F}"/>
              </a:ext>
            </a:extLst>
          </p:cNvPr>
          <p:cNvSpPr>
            <a:spLocks noGrp="1"/>
          </p:cNvSpPr>
          <p:nvPr>
            <p:ph type="body" sz="quarter" idx="17" hasCustomPrompt="1"/>
          </p:nvPr>
        </p:nvSpPr>
        <p:spPr>
          <a:xfrm>
            <a:off x="6167438" y="538430"/>
            <a:ext cx="454025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327572643"/>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655">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Zwei Bilder und Text 1">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5472502"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166768" y="3609019"/>
            <a:ext cx="5474369"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436" y="584684"/>
            <a:ext cx="5474369"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E2A2652-2BC1-44A2-B054-B7F5D1FF7A71}"/>
              </a:ext>
            </a:extLst>
          </p:cNvPr>
          <p:cNvSpPr>
            <a:spLocks noGrp="1"/>
          </p:cNvSpPr>
          <p:nvPr>
            <p:ph type="pic" sz="quarter" idx="16"/>
          </p:nvPr>
        </p:nvSpPr>
        <p:spPr>
          <a:xfrm>
            <a:off x="6166769" y="584683"/>
            <a:ext cx="5474369" cy="277764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917859644"/>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3795">
          <p15:clr>
            <a:srgbClr val="FBAE40"/>
          </p15:clr>
        </p15:guide>
        <p15:guide id="6" pos="337">
          <p15:clr>
            <a:srgbClr val="FBAE40"/>
          </p15:clr>
        </p15:guide>
        <p15:guide id="7" pos="3880">
          <p15:clr>
            <a:srgbClr val="FBAE40"/>
          </p15:clr>
        </p15:guide>
        <p15:guide id="8" pos="73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Text und Objek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Objektfolie.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8" name="Inhaltsplatzhalter 7"/>
          <p:cNvSpPr>
            <a:spLocks noGrp="1"/>
          </p:cNvSpPr>
          <p:nvPr>
            <p:ph sz="quarter" idx="12" hasCustomPrompt="1"/>
          </p:nvPr>
        </p:nvSpPr>
        <p:spPr>
          <a:xfrm>
            <a:off x="719665" y="2467200"/>
            <a:ext cx="11040000" cy="41280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Textplatzhalter 6"/>
          <p:cNvSpPr>
            <a:spLocks noGrp="1"/>
          </p:cNvSpPr>
          <p:nvPr>
            <p:ph type="body" sz="quarter" idx="13" hasCustomPrompt="1"/>
          </p:nvPr>
        </p:nvSpPr>
        <p:spPr>
          <a:xfrm>
            <a:off x="719667" y="1509184"/>
            <a:ext cx="11038417" cy="854400"/>
          </a:xfrm>
        </p:spPr>
        <p:txBody>
          <a:bodyPr/>
          <a:lstStyle>
            <a:lvl1pPr marL="0" indent="0">
              <a:buNone/>
              <a:defRPr/>
            </a:lvl1pPr>
          </a:lstStyle>
          <a:p>
            <a:pPr lvl="0"/>
            <a:r>
              <a:rPr lang="de-DE" noProof="0"/>
              <a:t>Text durch Klicken hinzufügen</a:t>
            </a:r>
          </a:p>
        </p:txBody>
      </p:sp>
      <p:pic>
        <p:nvPicPr>
          <p:cNvPr id="9" name="Logo_SBB_Symbol">
            <a:extLst>
              <a:ext uri="{FF2B5EF4-FFF2-40B4-BE49-F238E27FC236}">
                <a16:creationId xmlns:a16="http://schemas.microsoft.com/office/drawing/2014/main" id="{0D917B75-7E27-45DF-8CD5-2AD4188F42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4807547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Zwei Bilder und Text 2">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6557964" y="1949451"/>
            <a:ext cx="5083174" cy="4325018"/>
          </a:xfrm>
        </p:spPr>
        <p:txBody>
          <a:bodyPr/>
          <a:lstStyle>
            <a:lvl1pPr>
              <a:lnSpc>
                <a:spcPct val="112000"/>
              </a:lnSpc>
              <a:defRPr sz="1400"/>
            </a:lvl1pPr>
            <a:lvl2pPr marL="216000" indent="-216000">
              <a:lnSpc>
                <a:spcPct val="112000"/>
              </a:lnSpc>
              <a:defRPr sz="1400"/>
            </a:lvl2pPr>
            <a:lvl3pPr marL="432000" indent="-216000">
              <a:lnSpc>
                <a:spcPct val="112000"/>
              </a:lnSpc>
              <a:defRPr sz="1400"/>
            </a:lvl3pPr>
            <a:lvl4pPr marL="648000" indent="-216000">
              <a:lnSpc>
                <a:spcPct val="112000"/>
              </a:lnSpc>
              <a:defRPr sz="1400"/>
            </a:lvl4pPr>
            <a:lvl5pPr marL="864000" indent="-216000">
              <a:lnSpc>
                <a:spcPct val="112000"/>
              </a:lnSpc>
              <a:defRPr sz="1400"/>
            </a:lvl5pPr>
            <a:lvl6pPr marL="216000" indent="-216000">
              <a:lnSpc>
                <a:spcPct val="112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550862" y="584684"/>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6C4C6B99-9B0B-4488-BFD9-0201BA21A7D1}"/>
              </a:ext>
            </a:extLst>
          </p:cNvPr>
          <p:cNvSpPr>
            <a:spLocks noGrp="1"/>
          </p:cNvSpPr>
          <p:nvPr>
            <p:ph type="pic" sz="quarter" idx="15"/>
          </p:nvPr>
        </p:nvSpPr>
        <p:spPr>
          <a:xfrm>
            <a:off x="550862" y="3501492"/>
            <a:ext cx="5479138" cy="277230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3" name="Titel 2">
            <a:extLst>
              <a:ext uri="{FF2B5EF4-FFF2-40B4-BE49-F238E27FC236}">
                <a16:creationId xmlns:a16="http://schemas.microsoft.com/office/drawing/2014/main" id="{28C76682-594C-451F-B868-929E3C271970}"/>
              </a:ext>
            </a:extLst>
          </p:cNvPr>
          <p:cNvSpPr>
            <a:spLocks noGrp="1"/>
          </p:cNvSpPr>
          <p:nvPr>
            <p:ph type="title" hasCustomPrompt="1"/>
          </p:nvPr>
        </p:nvSpPr>
        <p:spPr>
          <a:xfrm>
            <a:off x="6557962" y="493295"/>
            <a:ext cx="4149726"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900724284"/>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3" pos="3805">
          <p15:clr>
            <a:srgbClr val="FBAE40"/>
          </p15:clr>
        </p15:guide>
        <p15:guide id="4" pos="7336">
          <p15:clr>
            <a:srgbClr val="FBAE40"/>
          </p15:clr>
        </p15:guide>
        <p15:guide id="5" pos="4131">
          <p15:clr>
            <a:srgbClr val="FBAE40"/>
          </p15:clr>
        </p15:guide>
        <p15:guide id="6" pos="345">
          <p15:clr>
            <a:srgbClr val="FBAE40"/>
          </p15:clr>
        </p15:guide>
        <p15:guide id="7" orient="horz" pos="2118">
          <p15:clr>
            <a:srgbClr val="FBAE40"/>
          </p15:clr>
        </p15:guide>
        <p15:guide id="8" orient="horz" pos="2202">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rei Bilder">
    <p:spTree>
      <p:nvGrpSpPr>
        <p:cNvPr id="1" name=""/>
        <p:cNvGrpSpPr/>
        <p:nvPr/>
      </p:nvGrpSpPr>
      <p:grpSpPr>
        <a:xfrm>
          <a:off x="0" y="0"/>
          <a:ext cx="0" cy="0"/>
          <a:chOff x="0" y="0"/>
          <a:chExt cx="0" cy="0"/>
        </a:xfrm>
      </p:grpSpPr>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4774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441"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922"/>
            <a:ext cx="3600000" cy="522798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2" name="Titel 3">
            <a:extLst>
              <a:ext uri="{FF2B5EF4-FFF2-40B4-BE49-F238E27FC236}">
                <a16:creationId xmlns:a16="http://schemas.microsoft.com/office/drawing/2014/main" id="{8D7BA7E7-E234-4A0A-84DE-57AA9B9057CE}"/>
              </a:ext>
            </a:extLst>
          </p:cNvPr>
          <p:cNvSpPr>
            <a:spLocks noGrp="1"/>
          </p:cNvSpPr>
          <p:nvPr>
            <p:ph type="title" hasCustomPrompt="1"/>
          </p:nvPr>
        </p:nvSpPr>
        <p:spPr>
          <a:xfrm>
            <a:off x="547746" y="538430"/>
            <a:ext cx="3600000" cy="262689"/>
          </a:xfrm>
        </p:spPr>
        <p:txBody>
          <a:bodyPr/>
          <a:lstStyle>
            <a:lvl1pPr>
              <a:defRPr sz="1600"/>
            </a:lvl1pPr>
          </a:lstStyle>
          <a:p>
            <a:r>
              <a:rPr lang="de-DE"/>
              <a:t>Titel hinzufügen.</a:t>
            </a:r>
            <a:endParaRPr lang="de-CH"/>
          </a:p>
        </p:txBody>
      </p:sp>
      <p:sp>
        <p:nvSpPr>
          <p:cNvPr id="16" name="Textplatzhalter 5">
            <a:extLst>
              <a:ext uri="{FF2B5EF4-FFF2-40B4-BE49-F238E27FC236}">
                <a16:creationId xmlns:a16="http://schemas.microsoft.com/office/drawing/2014/main" id="{6BE1D084-20F1-40AB-A68B-EA733A683D45}"/>
              </a:ext>
            </a:extLst>
          </p:cNvPr>
          <p:cNvSpPr>
            <a:spLocks noGrp="1"/>
          </p:cNvSpPr>
          <p:nvPr>
            <p:ph type="body" sz="quarter" idx="19" hasCustomPrompt="1"/>
          </p:nvPr>
        </p:nvSpPr>
        <p:spPr>
          <a:xfrm>
            <a:off x="4289425" y="538430"/>
            <a:ext cx="36000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
        <p:nvSpPr>
          <p:cNvPr id="19" name="Textplatzhalter 5">
            <a:extLst>
              <a:ext uri="{FF2B5EF4-FFF2-40B4-BE49-F238E27FC236}">
                <a16:creationId xmlns:a16="http://schemas.microsoft.com/office/drawing/2014/main" id="{38CE26F8-95BC-41DC-8383-7DFCBA2157F5}"/>
              </a:ext>
            </a:extLst>
          </p:cNvPr>
          <p:cNvSpPr>
            <a:spLocks noGrp="1"/>
          </p:cNvSpPr>
          <p:nvPr>
            <p:ph type="body" sz="quarter" idx="20" hasCustomPrompt="1"/>
          </p:nvPr>
        </p:nvSpPr>
        <p:spPr>
          <a:xfrm>
            <a:off x="8047388" y="538430"/>
            <a:ext cx="2660300" cy="262689"/>
          </a:xfrm>
        </p:spPr>
        <p:txBody>
          <a:bodyPr/>
          <a:lstStyle>
            <a:lvl1pPr>
              <a:defRPr sz="1600" spc="60" baseline="0">
                <a:solidFill>
                  <a:schemeClr val="accent3"/>
                </a:solidFill>
              </a:defRPr>
            </a:lvl1pPr>
            <a:lvl2pPr>
              <a:defRPr sz="1600"/>
            </a:lvl2pPr>
            <a:lvl3pPr>
              <a:defRPr sz="1600"/>
            </a:lvl3pPr>
            <a:lvl4pPr>
              <a:defRPr sz="1600"/>
            </a:lvl4pPr>
            <a:lvl5pPr>
              <a:defRPr sz="1600"/>
            </a:lvl5pPr>
          </a:lstStyle>
          <a:p>
            <a:pPr lvl="0"/>
            <a:r>
              <a:rPr lang="de-DE"/>
              <a:t>Titel hinzufügen.</a:t>
            </a:r>
          </a:p>
        </p:txBody>
      </p:sp>
    </p:spTree>
    <p:extLst>
      <p:ext uri="{BB962C8B-B14F-4D97-AF65-F5344CB8AC3E}">
        <p14:creationId xmlns:p14="http://schemas.microsoft.com/office/powerpoint/2010/main" val="4175679686"/>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Drei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3609019"/>
            <a:ext cx="3599999" cy="2809243"/>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584684"/>
            <a:ext cx="3622675"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584684"/>
            <a:ext cx="3610227" cy="2777641"/>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37513" y="3609019"/>
            <a:ext cx="3598764" cy="2809516"/>
          </a:xfrm>
        </p:spPr>
        <p:txBody>
          <a:bodyP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Tree>
    <p:extLst>
      <p:ext uri="{BB962C8B-B14F-4D97-AF65-F5344CB8AC3E}">
        <p14:creationId xmlns:p14="http://schemas.microsoft.com/office/powerpoint/2010/main" val="3517082528"/>
      </p:ext>
    </p:extLst>
  </p:cSld>
  <p:clrMapOvr>
    <a:masterClrMapping/>
  </p:clrMapOvr>
  <p:extLst>
    <p:ext uri="{DCECCB84-F9BA-43D5-87BE-67443E8EF086}">
      <p15:sldGuideLst xmlns:p15="http://schemas.microsoft.com/office/powerpoint/2012/main">
        <p15:guide id="1" orient="horz" pos="2270">
          <p15:clr>
            <a:srgbClr val="FBAE40"/>
          </p15:clr>
        </p15:guide>
        <p15:guide id="2" orient="horz" pos="2118">
          <p15:clr>
            <a:srgbClr val="FBAE40"/>
          </p15:clr>
        </p15:guide>
        <p15:guide id="3" orient="horz" pos="4043">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Vier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B7E1014B-A06B-49DE-B7AC-63971F6B96D7}"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551113" y="584200"/>
            <a:ext cx="2664817" cy="5690270"/>
          </a:xfrm>
        </p:spPr>
        <p:txBody>
          <a:bodyPr anchor="ctr"/>
          <a:lstStyle>
            <a:lvl1pPr>
              <a:lnSpc>
                <a:spcPct val="108000"/>
              </a:lnSpc>
              <a:defRPr sz="1400"/>
            </a:lvl1pPr>
            <a:lvl2pPr marL="216000" indent="-216000">
              <a:lnSpc>
                <a:spcPct val="108000"/>
              </a:lnSpc>
              <a:defRPr sz="1400"/>
            </a:lvl2pPr>
            <a:lvl3pPr marL="432000" indent="-216000">
              <a:lnSpc>
                <a:spcPct val="108000"/>
              </a:lnSpc>
              <a:defRPr sz="1400"/>
            </a:lvl3pPr>
            <a:lvl4pPr marL="648000" indent="-216000">
              <a:lnSpc>
                <a:spcPct val="108000"/>
              </a:lnSpc>
              <a:defRPr sz="1400"/>
            </a:lvl4pPr>
            <a:lvl5pPr marL="864000" indent="-216000">
              <a:lnSpc>
                <a:spcPct val="108000"/>
              </a:lnSpc>
              <a:defRPr sz="1400"/>
            </a:lvl5pPr>
            <a:lvl6pPr marL="216000" indent="-216000">
              <a:lnSpc>
                <a:spcPct val="108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3283C3B8-4DFA-49C0-B021-CB0D9481CF49}"/>
              </a:ext>
            </a:extLst>
          </p:cNvPr>
          <p:cNvSpPr>
            <a:spLocks noGrp="1"/>
          </p:cNvSpPr>
          <p:nvPr>
            <p:ph type="pic" sz="quarter" idx="13"/>
          </p:nvPr>
        </p:nvSpPr>
        <p:spPr>
          <a:xfrm>
            <a:off x="42960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F2C5D61B-00D5-48F1-961D-FE331B1627C5}"/>
              </a:ext>
            </a:extLst>
          </p:cNvPr>
          <p:cNvSpPr>
            <a:spLocks noGrp="1"/>
          </p:cNvSpPr>
          <p:nvPr>
            <p:ph type="pic" sz="quarter" idx="15"/>
          </p:nvPr>
        </p:nvSpPr>
        <p:spPr>
          <a:xfrm>
            <a:off x="4301647"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0AAEB8C3-8198-4C5D-841C-E2D5F3D0E5A8}"/>
              </a:ext>
            </a:extLst>
          </p:cNvPr>
          <p:cNvSpPr>
            <a:spLocks noGrp="1"/>
          </p:cNvSpPr>
          <p:nvPr>
            <p:ph type="pic" sz="quarter" idx="16"/>
          </p:nvPr>
        </p:nvSpPr>
        <p:spPr>
          <a:xfrm>
            <a:off x="8045900" y="3501008"/>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Bildplatzhalter 4">
            <a:extLst>
              <a:ext uri="{FF2B5EF4-FFF2-40B4-BE49-F238E27FC236}">
                <a16:creationId xmlns:a16="http://schemas.microsoft.com/office/drawing/2014/main" id="{DF8E4FED-B666-455C-AF42-09BBFAF8DB49}"/>
              </a:ext>
            </a:extLst>
          </p:cNvPr>
          <p:cNvSpPr>
            <a:spLocks noGrp="1"/>
          </p:cNvSpPr>
          <p:nvPr>
            <p:ph type="pic" sz="quarter" idx="17"/>
          </p:nvPr>
        </p:nvSpPr>
        <p:spPr>
          <a:xfrm>
            <a:off x="8045900" y="584200"/>
            <a:ext cx="3600000" cy="277279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Tree>
    <p:extLst>
      <p:ext uri="{BB962C8B-B14F-4D97-AF65-F5344CB8AC3E}">
        <p14:creationId xmlns:p14="http://schemas.microsoft.com/office/powerpoint/2010/main" val="3772119593"/>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3952">
          <p15:clr>
            <a:srgbClr val="FBAE40"/>
          </p15:clr>
        </p15:guide>
        <p15:guide id="4" pos="7336">
          <p15:clr>
            <a:srgbClr val="FBAE40"/>
          </p15:clr>
        </p15:guide>
        <p15:guide id="6" pos="345">
          <p15:clr>
            <a:srgbClr val="FBAE40"/>
          </p15:clr>
        </p15:guide>
        <p15:guide id="7" pos="2702">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Fünf Bilder und Text">
    <p:spTree>
      <p:nvGrpSpPr>
        <p:cNvPr id="1" name=""/>
        <p:cNvGrpSpPr/>
        <p:nvPr/>
      </p:nvGrpSpPr>
      <p:grpSpPr>
        <a:xfrm>
          <a:off x="0" y="0"/>
          <a:ext cx="0" cy="0"/>
          <a:chOff x="0" y="0"/>
          <a:chExt cx="0" cy="0"/>
        </a:xfrm>
      </p:grpSpPr>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3538" y="4529137"/>
            <a:ext cx="2113324"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5" name="Bildplatzhalter 4">
            <a:extLst>
              <a:ext uri="{FF2B5EF4-FFF2-40B4-BE49-F238E27FC236}">
                <a16:creationId xmlns:a16="http://schemas.microsoft.com/office/drawing/2014/main" id="{440063FD-2C92-4D42-B1A2-EA82BEBB5EE7}"/>
              </a:ext>
            </a:extLst>
          </p:cNvPr>
          <p:cNvSpPr>
            <a:spLocks noGrp="1"/>
          </p:cNvSpPr>
          <p:nvPr>
            <p:ph type="pic" sz="quarter" idx="16"/>
          </p:nvPr>
        </p:nvSpPr>
        <p:spPr>
          <a:xfrm>
            <a:off x="278224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6" name="Bildplatzhalter 4">
            <a:extLst>
              <a:ext uri="{FF2B5EF4-FFF2-40B4-BE49-F238E27FC236}">
                <a16:creationId xmlns:a16="http://schemas.microsoft.com/office/drawing/2014/main" id="{6467BB9A-5244-40C4-8024-19FEDD14B501}"/>
              </a:ext>
            </a:extLst>
          </p:cNvPr>
          <p:cNvSpPr>
            <a:spLocks noGrp="1"/>
          </p:cNvSpPr>
          <p:nvPr>
            <p:ph type="pic" sz="quarter" idx="17"/>
          </p:nvPr>
        </p:nvSpPr>
        <p:spPr>
          <a:xfrm>
            <a:off x="502950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7" name="Bildplatzhalter 4">
            <a:extLst>
              <a:ext uri="{FF2B5EF4-FFF2-40B4-BE49-F238E27FC236}">
                <a16:creationId xmlns:a16="http://schemas.microsoft.com/office/drawing/2014/main" id="{1D2FDDDE-67BF-42B6-818C-95EC23E85932}"/>
              </a:ext>
            </a:extLst>
          </p:cNvPr>
          <p:cNvSpPr>
            <a:spLocks noGrp="1"/>
          </p:cNvSpPr>
          <p:nvPr>
            <p:ph type="pic" sz="quarter" idx="18"/>
          </p:nvPr>
        </p:nvSpPr>
        <p:spPr>
          <a:xfrm>
            <a:off x="7276768"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8" name="Bildplatzhalter 4">
            <a:extLst>
              <a:ext uri="{FF2B5EF4-FFF2-40B4-BE49-F238E27FC236}">
                <a16:creationId xmlns:a16="http://schemas.microsoft.com/office/drawing/2014/main" id="{D89DC0BC-155F-4CEB-8587-1204CDB07CB1}"/>
              </a:ext>
            </a:extLst>
          </p:cNvPr>
          <p:cNvSpPr>
            <a:spLocks noGrp="1"/>
          </p:cNvSpPr>
          <p:nvPr>
            <p:ph type="pic" sz="quarter" idx="19"/>
          </p:nvPr>
        </p:nvSpPr>
        <p:spPr>
          <a:xfrm>
            <a:off x="9524026" y="1508416"/>
            <a:ext cx="2121874" cy="275443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9" name="Textplatzhalter 16">
            <a:extLst>
              <a:ext uri="{FF2B5EF4-FFF2-40B4-BE49-F238E27FC236}">
                <a16:creationId xmlns:a16="http://schemas.microsoft.com/office/drawing/2014/main" id="{2B3665A0-B00A-44D2-B58A-35E8FDA6A77C}"/>
              </a:ext>
            </a:extLst>
          </p:cNvPr>
          <p:cNvSpPr>
            <a:spLocks noGrp="1"/>
          </p:cNvSpPr>
          <p:nvPr>
            <p:ph type="body" sz="quarter" idx="20"/>
          </p:nvPr>
        </p:nvSpPr>
        <p:spPr>
          <a:xfrm>
            <a:off x="27797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0" name="Textplatzhalter 16">
            <a:extLst>
              <a:ext uri="{FF2B5EF4-FFF2-40B4-BE49-F238E27FC236}">
                <a16:creationId xmlns:a16="http://schemas.microsoft.com/office/drawing/2014/main" id="{9B616786-626B-4E22-AD14-A92B5C964E54}"/>
              </a:ext>
            </a:extLst>
          </p:cNvPr>
          <p:cNvSpPr>
            <a:spLocks noGrp="1"/>
          </p:cNvSpPr>
          <p:nvPr>
            <p:ph type="body" sz="quarter" idx="21"/>
          </p:nvPr>
        </p:nvSpPr>
        <p:spPr>
          <a:xfrm>
            <a:off x="50276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1" name="Textplatzhalter 16">
            <a:extLst>
              <a:ext uri="{FF2B5EF4-FFF2-40B4-BE49-F238E27FC236}">
                <a16:creationId xmlns:a16="http://schemas.microsoft.com/office/drawing/2014/main" id="{E6FCF680-3050-4529-9BB2-215BDF42F400}"/>
              </a:ext>
            </a:extLst>
          </p:cNvPr>
          <p:cNvSpPr>
            <a:spLocks noGrp="1"/>
          </p:cNvSpPr>
          <p:nvPr>
            <p:ph type="body" sz="quarter" idx="22"/>
          </p:nvPr>
        </p:nvSpPr>
        <p:spPr>
          <a:xfrm>
            <a:off x="7267575" y="4529137"/>
            <a:ext cx="2124000"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32" name="Textplatzhalter 16">
            <a:extLst>
              <a:ext uri="{FF2B5EF4-FFF2-40B4-BE49-F238E27FC236}">
                <a16:creationId xmlns:a16="http://schemas.microsoft.com/office/drawing/2014/main" id="{9859DCA0-03B4-4F8B-96CD-25DDD7AF6B03}"/>
              </a:ext>
            </a:extLst>
          </p:cNvPr>
          <p:cNvSpPr>
            <a:spLocks noGrp="1"/>
          </p:cNvSpPr>
          <p:nvPr>
            <p:ph type="body" sz="quarter" idx="23"/>
          </p:nvPr>
        </p:nvSpPr>
        <p:spPr>
          <a:xfrm>
            <a:off x="9523413" y="4529137"/>
            <a:ext cx="2125049" cy="1889125"/>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28CF96AA-B7FF-42B7-B3D1-757EFB0BC093}"/>
              </a:ext>
            </a:extLst>
          </p:cNvPr>
          <p:cNvSpPr>
            <a:spLocks noGrp="1"/>
          </p:cNvSpPr>
          <p:nvPr>
            <p:ph type="title" hasCustomPrompt="1"/>
          </p:nvPr>
        </p:nvSpPr>
        <p:spPr>
          <a:xfrm>
            <a:off x="1487488" y="493295"/>
            <a:ext cx="9218228" cy="848226"/>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3710073103"/>
      </p:ext>
    </p:extLst>
  </p:cSld>
  <p:clrMapOvr>
    <a:masterClrMapping/>
  </p:clrMapOvr>
  <p:extLst>
    <p:ext uri="{DCECCB84-F9BA-43D5-87BE-67443E8EF086}">
      <p15:sldGuideLst xmlns:p15="http://schemas.microsoft.com/office/powerpoint/2012/main">
        <p15:guide id="1" orient="horz" pos="2691">
          <p15:clr>
            <a:srgbClr val="FBAE40"/>
          </p15:clr>
        </p15:guide>
        <p15:guide id="3" orient="horz" pos="4043">
          <p15:clr>
            <a:srgbClr val="FBAE40"/>
          </p15:clr>
        </p15:guide>
        <p15:guide id="4" orient="horz" pos="944">
          <p15:clr>
            <a:srgbClr val="FBAE40"/>
          </p15:clr>
        </p15:guide>
        <p15:guide id="5" pos="1679">
          <p15:clr>
            <a:srgbClr val="FBAE40"/>
          </p15:clr>
        </p15:guide>
        <p15:guide id="6" pos="337">
          <p15:clr>
            <a:srgbClr val="FBAE40"/>
          </p15:clr>
        </p15:guide>
        <p15:guide id="7" pos="1751">
          <p15:clr>
            <a:srgbClr val="FBAE40"/>
          </p15:clr>
        </p15:guide>
        <p15:guide id="8" pos="7336">
          <p15:clr>
            <a:srgbClr val="FBAE40"/>
          </p15:clr>
        </p15:guide>
        <p15:guide id="9" pos="4578">
          <p15:clr>
            <a:srgbClr val="FBAE40"/>
          </p15:clr>
        </p15:guide>
        <p15:guide id="10" pos="4509">
          <p15:clr>
            <a:srgbClr val="FBAE40"/>
          </p15:clr>
        </p15:guide>
        <p15:guide id="11" orient="horz" pos="2850">
          <p15:clr>
            <a:srgbClr val="FBAE40"/>
          </p15:clr>
        </p15:guide>
        <p15:guide id="12" pos="3092">
          <p15:clr>
            <a:srgbClr val="FBAE40"/>
          </p15:clr>
        </p15:guide>
        <p15:guide id="13" pos="3164">
          <p15:clr>
            <a:srgbClr val="FBAE40"/>
          </p15:clr>
        </p15:guide>
        <p15:guide id="14" pos="5927">
          <p15:clr>
            <a:srgbClr val="FBAE40"/>
          </p15:clr>
        </p15:guide>
        <p15:guide id="15" pos="5999">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Sechs Bilder und Text">
    <p:spTree>
      <p:nvGrpSpPr>
        <p:cNvPr id="1" name=""/>
        <p:cNvGrpSpPr/>
        <p:nvPr/>
      </p:nvGrpSpPr>
      <p:grpSpPr>
        <a:xfrm>
          <a:off x="0" y="0"/>
          <a:ext cx="0" cy="0"/>
          <a:chOff x="0" y="0"/>
          <a:chExt cx="0" cy="0"/>
        </a:xfrm>
      </p:grpSpPr>
      <p:sp>
        <p:nvSpPr>
          <p:cNvPr id="16" name="Bildplatzhalter 4">
            <a:extLst>
              <a:ext uri="{FF2B5EF4-FFF2-40B4-BE49-F238E27FC236}">
                <a16:creationId xmlns:a16="http://schemas.microsoft.com/office/drawing/2014/main" id="{64409250-64E5-4189-B25D-03288E9150DF}"/>
              </a:ext>
            </a:extLst>
          </p:cNvPr>
          <p:cNvSpPr>
            <a:spLocks noGrp="1"/>
          </p:cNvSpPr>
          <p:nvPr>
            <p:ph type="pic" sz="quarter" idx="19"/>
          </p:nvPr>
        </p:nvSpPr>
        <p:spPr>
          <a:xfrm>
            <a:off x="534988" y="3825044"/>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81DFFCF-7498-4E8B-8420-E887B9B2DC4B}"/>
              </a:ext>
            </a:extLst>
          </p:cNvPr>
          <p:cNvSpPr>
            <a:spLocks noGrp="1"/>
          </p:cNvSpPr>
          <p:nvPr>
            <p:ph type="pic" sz="quarter" idx="20"/>
          </p:nvPr>
        </p:nvSpPr>
        <p:spPr>
          <a:xfrm>
            <a:off x="4294285"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548E3796-0490-4E76-93A8-994EE7C8C932}"/>
              </a:ext>
            </a:extLst>
          </p:cNvPr>
          <p:cNvSpPr>
            <a:spLocks noGrp="1"/>
          </p:cNvSpPr>
          <p:nvPr>
            <p:ph type="pic" sz="quarter" idx="21"/>
          </p:nvPr>
        </p:nvSpPr>
        <p:spPr>
          <a:xfrm>
            <a:off x="8041136" y="3825044"/>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8" name="Datumsplatzhalter 7"/>
          <p:cNvSpPr>
            <a:spLocks noGrp="1"/>
          </p:cNvSpPr>
          <p:nvPr>
            <p:ph type="dt" sz="half" idx="10"/>
          </p:nvPr>
        </p:nvSpPr>
        <p:spPr/>
        <p:txBody>
          <a:bodyPr/>
          <a:lstStyle/>
          <a:p>
            <a:fld id="{0C493B9F-BAD5-4F72-AE55-087E4577E493}" type="datetimeyyyy">
              <a:rPr lang="de-CH" smtClean="0"/>
              <a:t>2026</a:t>
            </a:fld>
            <a:endParaRPr lang="de-CH"/>
          </a:p>
        </p:txBody>
      </p:sp>
      <p:sp>
        <p:nvSpPr>
          <p:cNvPr id="9" name="Fußzeilenplatzhalter 8"/>
          <p:cNvSpPr>
            <a:spLocks noGrp="1"/>
          </p:cNvSpPr>
          <p:nvPr>
            <p:ph type="ftr" sz="quarter" idx="11"/>
          </p:nvPr>
        </p:nvSpPr>
        <p:spPr/>
        <p:txBody>
          <a:bodyPr/>
          <a:lstStyle/>
          <a:p>
            <a:r>
              <a:rPr lang="de-DE"/>
              <a:t>SBB Division Abteilung und Bereich</a:t>
            </a:r>
            <a:endParaRPr lang="de-CH"/>
          </a:p>
        </p:txBody>
      </p:sp>
      <p:sp>
        <p:nvSpPr>
          <p:cNvPr id="10" name="Foliennummernplatzhalter 9"/>
          <p:cNvSpPr>
            <a:spLocks noGrp="1"/>
          </p:cNvSpPr>
          <p:nvPr>
            <p:ph type="sldNum" sz="quarter" idx="12"/>
          </p:nvPr>
        </p:nvSpPr>
        <p:spPr/>
        <p:txBody>
          <a:bodyPr/>
          <a:lstStyle/>
          <a:p>
            <a:fld id="{442AD375-037F-43D0-B059-5172DA06796A}" type="slidenum">
              <a:rPr lang="de-CH" smtClean="0"/>
              <a:pPr/>
              <a:t>‹Nr.›</a:t>
            </a:fld>
            <a:endParaRPr lang="de-CH"/>
          </a:p>
        </p:txBody>
      </p:sp>
      <p:sp>
        <p:nvSpPr>
          <p:cNvPr id="17" name="Textplatzhalter 16">
            <a:extLst>
              <a:ext uri="{FF2B5EF4-FFF2-40B4-BE49-F238E27FC236}">
                <a16:creationId xmlns:a16="http://schemas.microsoft.com/office/drawing/2014/main" id="{CDF117C9-D89B-4905-A5A0-2D0F1A7C1F33}"/>
              </a:ext>
            </a:extLst>
          </p:cNvPr>
          <p:cNvSpPr>
            <a:spLocks noGrp="1"/>
          </p:cNvSpPr>
          <p:nvPr>
            <p:ph type="body" sz="quarter" idx="13"/>
          </p:nvPr>
        </p:nvSpPr>
        <p:spPr>
          <a:xfrm>
            <a:off x="547436" y="2785313"/>
            <a:ext cx="3599999"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8" name="Textplatzhalter 16">
            <a:extLst>
              <a:ext uri="{FF2B5EF4-FFF2-40B4-BE49-F238E27FC236}">
                <a16:creationId xmlns:a16="http://schemas.microsoft.com/office/drawing/2014/main" id="{DF0BC6F3-C6AA-46AD-8EA1-BAFE30CC9162}"/>
              </a:ext>
            </a:extLst>
          </p:cNvPr>
          <p:cNvSpPr>
            <a:spLocks noGrp="1"/>
          </p:cNvSpPr>
          <p:nvPr>
            <p:ph type="body" sz="quarter" idx="14"/>
          </p:nvPr>
        </p:nvSpPr>
        <p:spPr>
          <a:xfrm>
            <a:off x="4294287" y="2785312"/>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11" name="Bildplatzhalter 4">
            <a:extLst>
              <a:ext uri="{FF2B5EF4-FFF2-40B4-BE49-F238E27FC236}">
                <a16:creationId xmlns:a16="http://schemas.microsoft.com/office/drawing/2014/main" id="{63229696-ACA4-4F51-9703-BF484C61555C}"/>
              </a:ext>
            </a:extLst>
          </p:cNvPr>
          <p:cNvSpPr>
            <a:spLocks noGrp="1"/>
          </p:cNvSpPr>
          <p:nvPr>
            <p:ph type="pic" sz="quarter" idx="15"/>
          </p:nvPr>
        </p:nvSpPr>
        <p:spPr>
          <a:xfrm>
            <a:off x="534988" y="1046747"/>
            <a:ext cx="3622675"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61C0B818-2BEB-4073-9963-0504D1649E0B}"/>
              </a:ext>
            </a:extLst>
          </p:cNvPr>
          <p:cNvSpPr>
            <a:spLocks noGrp="1"/>
          </p:cNvSpPr>
          <p:nvPr>
            <p:ph type="pic" sz="quarter" idx="16"/>
          </p:nvPr>
        </p:nvSpPr>
        <p:spPr>
          <a:xfrm>
            <a:off x="4294285"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96D75994-F54D-48BC-B545-9E31EFD92BE4}"/>
              </a:ext>
            </a:extLst>
          </p:cNvPr>
          <p:cNvSpPr>
            <a:spLocks noGrp="1"/>
          </p:cNvSpPr>
          <p:nvPr>
            <p:ph type="pic" sz="quarter" idx="17"/>
          </p:nvPr>
        </p:nvSpPr>
        <p:spPr>
          <a:xfrm>
            <a:off x="8041136" y="1046747"/>
            <a:ext cx="3610227" cy="1618248"/>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16">
            <a:extLst>
              <a:ext uri="{FF2B5EF4-FFF2-40B4-BE49-F238E27FC236}">
                <a16:creationId xmlns:a16="http://schemas.microsoft.com/office/drawing/2014/main" id="{09448057-5B77-4F6C-8ED5-F7160EEBC59B}"/>
              </a:ext>
            </a:extLst>
          </p:cNvPr>
          <p:cNvSpPr>
            <a:spLocks noGrp="1"/>
          </p:cNvSpPr>
          <p:nvPr>
            <p:ph type="body" sz="quarter" idx="18"/>
          </p:nvPr>
        </p:nvSpPr>
        <p:spPr>
          <a:xfrm>
            <a:off x="8046147" y="2785312"/>
            <a:ext cx="3590130"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1" name="Textplatzhalter 16">
            <a:extLst>
              <a:ext uri="{FF2B5EF4-FFF2-40B4-BE49-F238E27FC236}">
                <a16:creationId xmlns:a16="http://schemas.microsoft.com/office/drawing/2014/main" id="{B4019FE9-92BF-4440-9E7E-DDE2AA26A4EC}"/>
              </a:ext>
            </a:extLst>
          </p:cNvPr>
          <p:cNvSpPr>
            <a:spLocks noGrp="1"/>
          </p:cNvSpPr>
          <p:nvPr>
            <p:ph type="body" sz="quarter" idx="22"/>
          </p:nvPr>
        </p:nvSpPr>
        <p:spPr>
          <a:xfrm>
            <a:off x="543889" y="5569938"/>
            <a:ext cx="3613774" cy="763930"/>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2" name="Textplatzhalter 16">
            <a:extLst>
              <a:ext uri="{FF2B5EF4-FFF2-40B4-BE49-F238E27FC236}">
                <a16:creationId xmlns:a16="http://schemas.microsoft.com/office/drawing/2014/main" id="{17138E11-D365-4974-9084-9F22E0611EF6}"/>
              </a:ext>
            </a:extLst>
          </p:cNvPr>
          <p:cNvSpPr>
            <a:spLocks noGrp="1"/>
          </p:cNvSpPr>
          <p:nvPr>
            <p:ph type="body" sz="quarter" idx="23"/>
          </p:nvPr>
        </p:nvSpPr>
        <p:spPr>
          <a:xfrm>
            <a:off x="4302921"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3" name="Textplatzhalter 16">
            <a:extLst>
              <a:ext uri="{FF2B5EF4-FFF2-40B4-BE49-F238E27FC236}">
                <a16:creationId xmlns:a16="http://schemas.microsoft.com/office/drawing/2014/main" id="{2253C73E-CBF1-4BFB-93EB-D4594C8DF4EC}"/>
              </a:ext>
            </a:extLst>
          </p:cNvPr>
          <p:cNvSpPr>
            <a:spLocks noGrp="1"/>
          </p:cNvSpPr>
          <p:nvPr>
            <p:ph type="body" sz="quarter" idx="24"/>
          </p:nvPr>
        </p:nvSpPr>
        <p:spPr>
          <a:xfrm>
            <a:off x="8046147" y="5569938"/>
            <a:ext cx="3598764" cy="764004"/>
          </a:xfrm>
        </p:spPr>
        <p:txBody>
          <a:bodyPr/>
          <a:lstStyle>
            <a:lvl1pPr>
              <a:lnSpc>
                <a:spcPct val="117000"/>
              </a:lnSpc>
              <a:defRPr sz="1400"/>
            </a:lvl1pPr>
            <a:lvl2pPr marL="216000" indent="-216000">
              <a:lnSpc>
                <a:spcPct val="117000"/>
              </a:lnSpc>
              <a:defRPr sz="1400"/>
            </a:lvl2pPr>
            <a:lvl3pPr marL="432000" indent="-216000">
              <a:lnSpc>
                <a:spcPct val="117000"/>
              </a:lnSpc>
              <a:defRPr sz="1400"/>
            </a:lvl3pPr>
            <a:lvl4pPr marL="648000" indent="-216000">
              <a:lnSpc>
                <a:spcPct val="117000"/>
              </a:lnSpc>
              <a:defRPr sz="1400"/>
            </a:lvl4pPr>
            <a:lvl5pPr marL="864000" indent="-216000">
              <a:lnSpc>
                <a:spcPct val="117000"/>
              </a:lnSpc>
              <a:defRPr sz="1400"/>
            </a:lvl5pPr>
            <a:lvl6pPr marL="216000" indent="-216000">
              <a:lnSpc>
                <a:spcPct val="117000"/>
              </a:lnSpc>
              <a:defRPr sz="1400"/>
            </a:lvl6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2" name="Titel 1">
            <a:extLst>
              <a:ext uri="{FF2B5EF4-FFF2-40B4-BE49-F238E27FC236}">
                <a16:creationId xmlns:a16="http://schemas.microsoft.com/office/drawing/2014/main" id="{B52248A4-8352-478D-BDF5-FA3D2AE39213}"/>
              </a:ext>
            </a:extLst>
          </p:cNvPr>
          <p:cNvSpPr>
            <a:spLocks noGrp="1"/>
          </p:cNvSpPr>
          <p:nvPr>
            <p:ph type="title" hasCustomPrompt="1"/>
          </p:nvPr>
        </p:nvSpPr>
        <p:spPr>
          <a:xfrm>
            <a:off x="1487488" y="493295"/>
            <a:ext cx="9218228" cy="487433"/>
          </a:xfrm>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593037695"/>
      </p:ext>
    </p:extLst>
  </p:cSld>
  <p:clrMapOvr>
    <a:masterClrMapping/>
  </p:clrMapOvr>
  <p:extLst>
    <p:ext uri="{DCECCB84-F9BA-43D5-87BE-67443E8EF086}">
      <p15:sldGuideLst xmlns:p15="http://schemas.microsoft.com/office/powerpoint/2012/main">
        <p15:guide id="1" orient="horz" pos="2403">
          <p15:clr>
            <a:srgbClr val="FBAE40"/>
          </p15:clr>
        </p15:guide>
        <p15:guide id="2" orient="horz" pos="1686">
          <p15:clr>
            <a:srgbClr val="FBAE40"/>
          </p15:clr>
        </p15:guide>
        <p15:guide id="3" orient="horz" pos="4040">
          <p15:clr>
            <a:srgbClr val="FBAE40"/>
          </p15:clr>
        </p15:guide>
        <p15:guide id="4" orient="horz" pos="368">
          <p15:clr>
            <a:srgbClr val="FBAE40"/>
          </p15:clr>
        </p15:guide>
        <p15:guide id="5" pos="2619">
          <p15:clr>
            <a:srgbClr val="FBAE40"/>
          </p15:clr>
        </p15:guide>
        <p15:guide id="6" pos="337">
          <p15:clr>
            <a:srgbClr val="FBAE40"/>
          </p15:clr>
        </p15:guide>
        <p15:guide id="7" pos="2702">
          <p15:clr>
            <a:srgbClr val="FBAE40"/>
          </p15:clr>
        </p15:guide>
        <p15:guide id="8" pos="7336">
          <p15:clr>
            <a:srgbClr val="FBAE40"/>
          </p15:clr>
        </p15:guide>
        <p15:guide id="9" pos="5063">
          <p15:clr>
            <a:srgbClr val="FBAE40"/>
          </p15:clr>
        </p15:guide>
        <p15:guide id="10" pos="4979">
          <p15:clr>
            <a:srgbClr val="FBAE40"/>
          </p15:clr>
        </p15:guide>
        <p15:guide id="11" orient="horz" pos="3429">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Kontakt">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4301290" y="1858879"/>
            <a:ext cx="6406398" cy="3406325"/>
          </a:xfrm>
          <a:prstGeom prst="rect">
            <a:avLst/>
          </a:prstGeom>
        </p:spPr>
        <p:txBody>
          <a:bodyPr vert="horz" lIns="0" tIns="0" rIns="0" bIns="0" rtlCol="0">
            <a:noAutofit/>
          </a:bodyPr>
          <a:lstStyle>
            <a:lvl1pPr>
              <a:lnSpc>
                <a:spcPct val="108000"/>
              </a:lnSpc>
              <a:defRPr sz="2100" spc="40" baseline="0"/>
            </a:lvl1pPr>
            <a:lvl2pPr>
              <a:lnSpc>
                <a:spcPct val="108000"/>
              </a:lnSpc>
              <a:defRPr sz="2100" spc="40" baseline="0"/>
            </a:lvl2pPr>
            <a:lvl3pPr>
              <a:lnSpc>
                <a:spcPct val="108000"/>
              </a:lnSpc>
              <a:defRPr sz="2100" spc="40" baseline="0"/>
            </a:lvl3pPr>
            <a:lvl4pPr>
              <a:lnSpc>
                <a:spcPct val="108000"/>
              </a:lnSpc>
              <a:defRPr sz="2100" spc="40" baseline="0"/>
            </a:lvl4pPr>
            <a:lvl5pPr>
              <a:lnSpc>
                <a:spcPct val="108000"/>
              </a:lnSpc>
              <a:defRPr sz="2100" spc="40" baseline="0"/>
            </a:lvl5pPr>
            <a:lvl6pPr>
              <a:lnSpc>
                <a:spcPct val="108000"/>
              </a:lnSpc>
              <a:defRPr sz="2100" spc="40" baseline="0"/>
            </a:lvl6p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4312" y="1907005"/>
            <a:ext cx="2269541" cy="2983832"/>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6" name="Textplatzhalter 5">
            <a:extLst>
              <a:ext uri="{FF2B5EF4-FFF2-40B4-BE49-F238E27FC236}">
                <a16:creationId xmlns:a16="http://schemas.microsoft.com/office/drawing/2014/main" id="{B03346D9-FB45-4867-A396-ED89DA22280F}"/>
              </a:ext>
            </a:extLst>
          </p:cNvPr>
          <p:cNvSpPr>
            <a:spLocks noGrp="1"/>
          </p:cNvSpPr>
          <p:nvPr>
            <p:ph type="body" sz="quarter" idx="16"/>
          </p:nvPr>
        </p:nvSpPr>
        <p:spPr>
          <a:xfrm>
            <a:off x="4295775" y="5588668"/>
            <a:ext cx="6411913" cy="829595"/>
          </a:xfrm>
        </p:spPr>
        <p:txBody>
          <a:bodyPr/>
          <a:lstStyle>
            <a:lvl1pPr>
              <a:lnSpc>
                <a:spcPct val="114000"/>
              </a:lnSpc>
              <a:defRPr sz="1400" spc="40" baseline="0"/>
            </a:lvl1pPr>
            <a:lvl2pPr>
              <a:defRPr sz="1400"/>
            </a:lvl2pPr>
            <a:lvl3pPr>
              <a:defRPr sz="1400"/>
            </a:lvl3pPr>
            <a:lvl4pPr>
              <a:defRPr sz="1400"/>
            </a:lvl4pPr>
            <a:lvl5pPr>
              <a:defRPr sz="1400"/>
            </a:lvl5pPr>
          </a:lstStyle>
          <a:p>
            <a:pPr lvl="0"/>
            <a:r>
              <a:rPr lang="de-DE"/>
              <a:t>Mastertextformat bearbeiten</a:t>
            </a:r>
          </a:p>
        </p:txBody>
      </p:sp>
      <p:sp>
        <p:nvSpPr>
          <p:cNvPr id="3" name="Titel 2">
            <a:extLst>
              <a:ext uri="{FF2B5EF4-FFF2-40B4-BE49-F238E27FC236}">
                <a16:creationId xmlns:a16="http://schemas.microsoft.com/office/drawing/2014/main" id="{1CCC01BC-AAA0-4D9D-9FD8-BCEC08761D5B}"/>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666479330"/>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1410">
          <p15:clr>
            <a:srgbClr val="FBAE40"/>
          </p15:clr>
        </p15:guide>
        <p15:guide id="5" pos="7336">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eam mit vier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484312"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1485499"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2" name="Bildplatzhalter 4">
            <a:extLst>
              <a:ext uri="{FF2B5EF4-FFF2-40B4-BE49-F238E27FC236}">
                <a16:creationId xmlns:a16="http://schemas.microsoft.com/office/drawing/2014/main" id="{097DDD21-AF8E-4D8F-9E81-C3512B79BD5E}"/>
              </a:ext>
            </a:extLst>
          </p:cNvPr>
          <p:cNvSpPr>
            <a:spLocks noGrp="1"/>
          </p:cNvSpPr>
          <p:nvPr>
            <p:ph type="pic" sz="quarter" idx="16"/>
          </p:nvPr>
        </p:nvSpPr>
        <p:spPr>
          <a:xfrm>
            <a:off x="3897383" y="2083600"/>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3" name="Bildplatzhalter 4">
            <a:extLst>
              <a:ext uri="{FF2B5EF4-FFF2-40B4-BE49-F238E27FC236}">
                <a16:creationId xmlns:a16="http://schemas.microsoft.com/office/drawing/2014/main" id="{4C3FDE3D-7494-4C3B-B2CF-5F8A5F90B0CC}"/>
              </a:ext>
            </a:extLst>
          </p:cNvPr>
          <p:cNvSpPr>
            <a:spLocks noGrp="1"/>
          </p:cNvSpPr>
          <p:nvPr>
            <p:ph type="pic" sz="quarter" idx="17"/>
          </p:nvPr>
        </p:nvSpPr>
        <p:spPr>
          <a:xfrm>
            <a:off x="6312408"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4" name="Bildplatzhalter 4">
            <a:extLst>
              <a:ext uri="{FF2B5EF4-FFF2-40B4-BE49-F238E27FC236}">
                <a16:creationId xmlns:a16="http://schemas.microsoft.com/office/drawing/2014/main" id="{2526A8A2-5ADB-4A9E-8F16-47028E654A1F}"/>
              </a:ext>
            </a:extLst>
          </p:cNvPr>
          <p:cNvSpPr>
            <a:spLocks noGrp="1"/>
          </p:cNvSpPr>
          <p:nvPr>
            <p:ph type="pic" sz="quarter" idx="18"/>
          </p:nvPr>
        </p:nvSpPr>
        <p:spPr>
          <a:xfrm>
            <a:off x="8724292" y="2091071"/>
            <a:ext cx="1332000" cy="1656000"/>
          </a:xfrm>
          <a:pattFill prst="lgCheck">
            <a:fgClr>
              <a:schemeClr val="bg1">
                <a:lumMod val="85000"/>
              </a:schemeClr>
            </a:fgClr>
            <a:bgClr>
              <a:schemeClr val="bg1"/>
            </a:bgClr>
          </a:pattFill>
        </p:spPr>
        <p:txBody>
          <a:bodyPr tIns="720000" anchor="ctr"/>
          <a:lstStyle>
            <a:lvl1pPr algn="ctr">
              <a:defRPr sz="1200"/>
            </a:lvl1pPr>
          </a:lstStyle>
          <a:p>
            <a:r>
              <a:rPr lang="de-DE"/>
              <a:t>Bild durch Klicken auf Symbol hinzufügen</a:t>
            </a:r>
            <a:endParaRPr lang="de-CH"/>
          </a:p>
        </p:txBody>
      </p:sp>
      <p:sp>
        <p:nvSpPr>
          <p:cNvPr id="15" name="Textplatzhalter 2">
            <a:extLst>
              <a:ext uri="{FF2B5EF4-FFF2-40B4-BE49-F238E27FC236}">
                <a16:creationId xmlns:a16="http://schemas.microsoft.com/office/drawing/2014/main" id="{BBF8312E-E5E2-408E-B0EE-62723B4297D3}"/>
              </a:ext>
            </a:extLst>
          </p:cNvPr>
          <p:cNvSpPr>
            <a:spLocks noGrp="1"/>
          </p:cNvSpPr>
          <p:nvPr>
            <p:ph idx="19" hasCustomPrompt="1"/>
          </p:nvPr>
        </p:nvSpPr>
        <p:spPr>
          <a:xfrm>
            <a:off x="3898415"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6" name="Textplatzhalter 2">
            <a:extLst>
              <a:ext uri="{FF2B5EF4-FFF2-40B4-BE49-F238E27FC236}">
                <a16:creationId xmlns:a16="http://schemas.microsoft.com/office/drawing/2014/main" id="{0113B521-BFE2-4399-805F-6476DD239713}"/>
              </a:ext>
            </a:extLst>
          </p:cNvPr>
          <p:cNvSpPr>
            <a:spLocks noGrp="1"/>
          </p:cNvSpPr>
          <p:nvPr>
            <p:ph idx="20" hasCustomPrompt="1"/>
          </p:nvPr>
        </p:nvSpPr>
        <p:spPr>
          <a:xfrm>
            <a:off x="6312518"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7" name="Textplatzhalter 2">
            <a:extLst>
              <a:ext uri="{FF2B5EF4-FFF2-40B4-BE49-F238E27FC236}">
                <a16:creationId xmlns:a16="http://schemas.microsoft.com/office/drawing/2014/main" id="{BB561AA0-787D-4C94-993A-80329A9FF89C}"/>
              </a:ext>
            </a:extLst>
          </p:cNvPr>
          <p:cNvSpPr>
            <a:spLocks noGrp="1"/>
          </p:cNvSpPr>
          <p:nvPr>
            <p:ph idx="21" hasCustomPrompt="1"/>
          </p:nvPr>
        </p:nvSpPr>
        <p:spPr>
          <a:xfrm>
            <a:off x="8726621" y="3896140"/>
            <a:ext cx="1981067" cy="2522124"/>
          </a:xfrm>
          <a:prstGeom prst="rect">
            <a:avLst/>
          </a:prstGeom>
        </p:spPr>
        <p:txBody>
          <a:bodyPr vert="horz" lIns="0" tIns="0" rIns="0" bIns="0" rtlCol="0">
            <a:noAutofit/>
          </a:bodyPr>
          <a:lstStyle>
            <a:lvl1pPr>
              <a:lnSpc>
                <a:spcPct val="130000"/>
              </a:lnSpc>
              <a:defRPr sz="14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055E2250-93A9-4406-98F8-B4CDC1BC4EC3}"/>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2898640752"/>
      </p:ext>
    </p:extLst>
  </p:cSld>
  <p:clrMapOvr>
    <a:masterClrMapping/>
  </p:clrMapOvr>
  <p:extLst>
    <p:ext uri="{DCECCB84-F9BA-43D5-87BE-67443E8EF086}">
      <p15:sldGuideLst xmlns:p15="http://schemas.microsoft.com/office/powerpoint/2012/main">
        <p15:guide id="1" pos="932">
          <p15:clr>
            <a:srgbClr val="FBAE40"/>
          </p15:clr>
        </p15:guide>
        <p15:guide id="2" pos="6745">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eam mit acht Mitgliedern">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9A194875-4DA7-4B89-B587-B27F5F6125B9}" type="datetimeyyyy">
              <a:rPr lang="de-CH" smtClean="0"/>
              <a:t>2026</a:t>
            </a:fld>
            <a:endParaRPr lang="de-CH"/>
          </a:p>
        </p:txBody>
      </p:sp>
      <p:sp>
        <p:nvSpPr>
          <p:cNvPr id="8" name="Fußzeilenplatzhalter 7"/>
          <p:cNvSpPr>
            <a:spLocks noGrp="1"/>
          </p:cNvSpPr>
          <p:nvPr>
            <p:ph type="ftr" sz="quarter" idx="11"/>
          </p:nvPr>
        </p:nvSpPr>
        <p:spPr/>
        <p:txBody>
          <a:bodyPr/>
          <a:lstStyle/>
          <a:p>
            <a:r>
              <a:rPr lang="de-DE"/>
              <a:t>SBB Division Abteilung und Bereich</a:t>
            </a:r>
            <a:endParaRPr lang="de-CH"/>
          </a:p>
        </p:txBody>
      </p:sp>
      <p:sp>
        <p:nvSpPr>
          <p:cNvPr id="9" name="Foliennummernplatzhalter 8"/>
          <p:cNvSpPr>
            <a:spLocks noGrp="1"/>
          </p:cNvSpPr>
          <p:nvPr>
            <p:ph type="sldNum" sz="quarter" idx="12"/>
          </p:nvPr>
        </p:nvSpPr>
        <p:spPr/>
        <p:txBody>
          <a:bodyPr/>
          <a:lstStyle/>
          <a:p>
            <a:fld id="{442AD375-037F-43D0-B059-5172DA06796A}" type="slidenum">
              <a:rPr lang="de-CH" smtClean="0"/>
              <a:pPr/>
              <a:t>‹Nr.›</a:t>
            </a:fld>
            <a:endParaRPr lang="de-CH"/>
          </a:p>
        </p:txBody>
      </p:sp>
      <p:sp>
        <p:nvSpPr>
          <p:cNvPr id="10" name="Textplatzhalter 2">
            <a:extLst>
              <a:ext uri="{FF2B5EF4-FFF2-40B4-BE49-F238E27FC236}">
                <a16:creationId xmlns:a16="http://schemas.microsoft.com/office/drawing/2014/main" id="{5578AA81-C437-4627-B968-9592A9319D11}"/>
              </a:ext>
            </a:extLst>
          </p:cNvPr>
          <p:cNvSpPr>
            <a:spLocks noGrp="1"/>
          </p:cNvSpPr>
          <p:nvPr>
            <p:ph idx="1" hasCustomPrompt="1"/>
          </p:nvPr>
        </p:nvSpPr>
        <p:spPr>
          <a:xfrm>
            <a:off x="1631503"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11" name="Bildplatzhalter 4">
            <a:extLst>
              <a:ext uri="{FF2B5EF4-FFF2-40B4-BE49-F238E27FC236}">
                <a16:creationId xmlns:a16="http://schemas.microsoft.com/office/drawing/2014/main" id="{0C630BFD-331A-403A-85C7-C5A4F6E1DB9B}"/>
              </a:ext>
            </a:extLst>
          </p:cNvPr>
          <p:cNvSpPr>
            <a:spLocks noGrp="1"/>
          </p:cNvSpPr>
          <p:nvPr>
            <p:ph type="pic" sz="quarter" idx="15"/>
          </p:nvPr>
        </p:nvSpPr>
        <p:spPr>
          <a:xfrm>
            <a:off x="56155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8" name="Bildplatzhalter 4">
            <a:extLst>
              <a:ext uri="{FF2B5EF4-FFF2-40B4-BE49-F238E27FC236}">
                <a16:creationId xmlns:a16="http://schemas.microsoft.com/office/drawing/2014/main" id="{6FE4A297-A689-4F17-B110-A8313B7828E1}"/>
              </a:ext>
            </a:extLst>
          </p:cNvPr>
          <p:cNvSpPr>
            <a:spLocks noGrp="1"/>
          </p:cNvSpPr>
          <p:nvPr>
            <p:ph type="pic" sz="quarter" idx="16"/>
          </p:nvPr>
        </p:nvSpPr>
        <p:spPr>
          <a:xfrm>
            <a:off x="6171396"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19" name="Bildplatzhalter 4">
            <a:extLst>
              <a:ext uri="{FF2B5EF4-FFF2-40B4-BE49-F238E27FC236}">
                <a16:creationId xmlns:a16="http://schemas.microsoft.com/office/drawing/2014/main" id="{63DF1A88-47CB-427A-A6AD-78D69857AB83}"/>
              </a:ext>
            </a:extLst>
          </p:cNvPr>
          <p:cNvSpPr>
            <a:spLocks noGrp="1"/>
          </p:cNvSpPr>
          <p:nvPr>
            <p:ph type="pic" sz="quarter" idx="17"/>
          </p:nvPr>
        </p:nvSpPr>
        <p:spPr>
          <a:xfrm>
            <a:off x="3366473"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0" name="Bildplatzhalter 4">
            <a:extLst>
              <a:ext uri="{FF2B5EF4-FFF2-40B4-BE49-F238E27FC236}">
                <a16:creationId xmlns:a16="http://schemas.microsoft.com/office/drawing/2014/main" id="{369F8622-2F51-4D3C-9804-C2FFE83A5E11}"/>
              </a:ext>
            </a:extLst>
          </p:cNvPr>
          <p:cNvSpPr>
            <a:spLocks noGrp="1"/>
          </p:cNvSpPr>
          <p:nvPr>
            <p:ph type="pic" sz="quarter" idx="18"/>
          </p:nvPr>
        </p:nvSpPr>
        <p:spPr>
          <a:xfrm>
            <a:off x="897632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1" name="Bildplatzhalter 4">
            <a:extLst>
              <a:ext uri="{FF2B5EF4-FFF2-40B4-BE49-F238E27FC236}">
                <a16:creationId xmlns:a16="http://schemas.microsoft.com/office/drawing/2014/main" id="{0100649A-3EE7-484F-8840-CA5DC19F8258}"/>
              </a:ext>
            </a:extLst>
          </p:cNvPr>
          <p:cNvSpPr>
            <a:spLocks noGrp="1"/>
          </p:cNvSpPr>
          <p:nvPr>
            <p:ph type="pic" sz="quarter" idx="19"/>
          </p:nvPr>
        </p:nvSpPr>
        <p:spPr>
          <a:xfrm>
            <a:off x="561550" y="3999883"/>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2" name="Bildplatzhalter 4">
            <a:extLst>
              <a:ext uri="{FF2B5EF4-FFF2-40B4-BE49-F238E27FC236}">
                <a16:creationId xmlns:a16="http://schemas.microsoft.com/office/drawing/2014/main" id="{B55120ED-FA62-41B3-BB93-49CF37C57C21}"/>
              </a:ext>
            </a:extLst>
          </p:cNvPr>
          <p:cNvSpPr>
            <a:spLocks noGrp="1"/>
          </p:cNvSpPr>
          <p:nvPr>
            <p:ph type="pic" sz="quarter" idx="20"/>
          </p:nvPr>
        </p:nvSpPr>
        <p:spPr>
          <a:xfrm>
            <a:off x="3366473"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3" name="Bildplatzhalter 4">
            <a:extLst>
              <a:ext uri="{FF2B5EF4-FFF2-40B4-BE49-F238E27FC236}">
                <a16:creationId xmlns:a16="http://schemas.microsoft.com/office/drawing/2014/main" id="{AA88392E-5D3C-4304-AE39-FB5387725E65}"/>
              </a:ext>
            </a:extLst>
          </p:cNvPr>
          <p:cNvSpPr>
            <a:spLocks noGrp="1"/>
          </p:cNvSpPr>
          <p:nvPr>
            <p:ph type="pic" sz="quarter" idx="21"/>
          </p:nvPr>
        </p:nvSpPr>
        <p:spPr>
          <a:xfrm>
            <a:off x="6171396"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4" name="Bildplatzhalter 4">
            <a:extLst>
              <a:ext uri="{FF2B5EF4-FFF2-40B4-BE49-F238E27FC236}">
                <a16:creationId xmlns:a16="http://schemas.microsoft.com/office/drawing/2014/main" id="{A35F3718-65B4-4392-93CB-1CF751C7B276}"/>
              </a:ext>
            </a:extLst>
          </p:cNvPr>
          <p:cNvSpPr>
            <a:spLocks noGrp="1"/>
          </p:cNvSpPr>
          <p:nvPr>
            <p:ph type="pic" sz="quarter" idx="22"/>
          </p:nvPr>
        </p:nvSpPr>
        <p:spPr>
          <a:xfrm>
            <a:off x="8976320" y="2312876"/>
            <a:ext cx="918000" cy="1186951"/>
          </a:xfrm>
          <a:pattFill prst="lgCheck">
            <a:fgClr>
              <a:schemeClr val="bg1">
                <a:lumMod val="85000"/>
              </a:schemeClr>
            </a:fgClr>
            <a:bgClr>
              <a:schemeClr val="bg1"/>
            </a:bgClr>
          </a:pattFill>
        </p:spPr>
        <p:txBody>
          <a:bodyPr tIns="720000" anchor="ctr"/>
          <a:lstStyle>
            <a:lvl1pPr algn="ctr">
              <a:defRPr sz="800"/>
            </a:lvl1pPr>
          </a:lstStyle>
          <a:p>
            <a:r>
              <a:rPr lang="de-DE"/>
              <a:t>Bild durch Klicken auf Symbol hinzufügen</a:t>
            </a:r>
            <a:endParaRPr lang="de-CH"/>
          </a:p>
        </p:txBody>
      </p:sp>
      <p:sp>
        <p:nvSpPr>
          <p:cNvPr id="25" name="Textplatzhalter 2">
            <a:extLst>
              <a:ext uri="{FF2B5EF4-FFF2-40B4-BE49-F238E27FC236}">
                <a16:creationId xmlns:a16="http://schemas.microsoft.com/office/drawing/2014/main" id="{4B3219C0-DB30-4D57-9052-D99B39D1FEA1}"/>
              </a:ext>
            </a:extLst>
          </p:cNvPr>
          <p:cNvSpPr>
            <a:spLocks noGrp="1"/>
          </p:cNvSpPr>
          <p:nvPr>
            <p:ph idx="23" hasCustomPrompt="1"/>
          </p:nvPr>
        </p:nvSpPr>
        <p:spPr>
          <a:xfrm>
            <a:off x="4439226"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6" name="Textplatzhalter 2">
            <a:extLst>
              <a:ext uri="{FF2B5EF4-FFF2-40B4-BE49-F238E27FC236}">
                <a16:creationId xmlns:a16="http://schemas.microsoft.com/office/drawing/2014/main" id="{C0BFAFCB-6FFE-4BCB-8D43-2D17548C34E7}"/>
              </a:ext>
            </a:extLst>
          </p:cNvPr>
          <p:cNvSpPr>
            <a:spLocks noGrp="1"/>
          </p:cNvSpPr>
          <p:nvPr>
            <p:ph idx="24" hasCustomPrompt="1"/>
          </p:nvPr>
        </p:nvSpPr>
        <p:spPr>
          <a:xfrm>
            <a:off x="7246949"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7" name="Textplatzhalter 2">
            <a:extLst>
              <a:ext uri="{FF2B5EF4-FFF2-40B4-BE49-F238E27FC236}">
                <a16:creationId xmlns:a16="http://schemas.microsoft.com/office/drawing/2014/main" id="{E0E94DD1-78C7-4606-A63D-BCCE006B0846}"/>
              </a:ext>
            </a:extLst>
          </p:cNvPr>
          <p:cNvSpPr>
            <a:spLocks noGrp="1"/>
          </p:cNvSpPr>
          <p:nvPr>
            <p:ph idx="25" hasCustomPrompt="1"/>
          </p:nvPr>
        </p:nvSpPr>
        <p:spPr>
          <a:xfrm>
            <a:off x="10054671" y="2255921"/>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8" name="Textplatzhalter 2">
            <a:extLst>
              <a:ext uri="{FF2B5EF4-FFF2-40B4-BE49-F238E27FC236}">
                <a16:creationId xmlns:a16="http://schemas.microsoft.com/office/drawing/2014/main" id="{EFA5D121-281D-4F3A-B67A-BC47F100DE3F}"/>
              </a:ext>
            </a:extLst>
          </p:cNvPr>
          <p:cNvSpPr>
            <a:spLocks noGrp="1"/>
          </p:cNvSpPr>
          <p:nvPr>
            <p:ph idx="26" hasCustomPrompt="1"/>
          </p:nvPr>
        </p:nvSpPr>
        <p:spPr>
          <a:xfrm>
            <a:off x="1631503"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29" name="Textplatzhalter 2">
            <a:extLst>
              <a:ext uri="{FF2B5EF4-FFF2-40B4-BE49-F238E27FC236}">
                <a16:creationId xmlns:a16="http://schemas.microsoft.com/office/drawing/2014/main" id="{DAC7AD13-4CB1-40B6-8229-ECCE0AC38776}"/>
              </a:ext>
            </a:extLst>
          </p:cNvPr>
          <p:cNvSpPr>
            <a:spLocks noGrp="1"/>
          </p:cNvSpPr>
          <p:nvPr>
            <p:ph idx="27" hasCustomPrompt="1"/>
          </p:nvPr>
        </p:nvSpPr>
        <p:spPr>
          <a:xfrm>
            <a:off x="4439226"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0" name="Textplatzhalter 2">
            <a:extLst>
              <a:ext uri="{FF2B5EF4-FFF2-40B4-BE49-F238E27FC236}">
                <a16:creationId xmlns:a16="http://schemas.microsoft.com/office/drawing/2014/main" id="{F1A1FE98-08A8-43BA-A037-3A7927960120}"/>
              </a:ext>
            </a:extLst>
          </p:cNvPr>
          <p:cNvSpPr>
            <a:spLocks noGrp="1"/>
          </p:cNvSpPr>
          <p:nvPr>
            <p:ph idx="28" hasCustomPrompt="1"/>
          </p:nvPr>
        </p:nvSpPr>
        <p:spPr>
          <a:xfrm>
            <a:off x="7246949"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1" name="Textplatzhalter 2">
            <a:extLst>
              <a:ext uri="{FF2B5EF4-FFF2-40B4-BE49-F238E27FC236}">
                <a16:creationId xmlns:a16="http://schemas.microsoft.com/office/drawing/2014/main" id="{0130F7F6-3D75-4F98-A8F4-EFBA8E91ED85}"/>
              </a:ext>
            </a:extLst>
          </p:cNvPr>
          <p:cNvSpPr>
            <a:spLocks noGrp="1"/>
          </p:cNvSpPr>
          <p:nvPr>
            <p:ph idx="29" hasCustomPrompt="1"/>
          </p:nvPr>
        </p:nvSpPr>
        <p:spPr>
          <a:xfrm>
            <a:off x="10054671" y="3963010"/>
            <a:ext cx="1440000" cy="1243906"/>
          </a:xfrm>
          <a:prstGeom prst="rect">
            <a:avLst/>
          </a:prstGeom>
        </p:spPr>
        <p:txBody>
          <a:bodyPr vert="horz" lIns="0" tIns="0" rIns="0" bIns="0" rtlCol="0">
            <a:noAutofit/>
          </a:bodyPr>
          <a:lstStyle>
            <a:lvl1pPr>
              <a:lnSpc>
                <a:spcPct val="125000"/>
              </a:lnSpc>
              <a:defRPr sz="1000" spc="40" baseline="0"/>
            </a:lvl1pPr>
            <a:lvl2pPr>
              <a:lnSpc>
                <a:spcPct val="130000"/>
              </a:lnSpc>
              <a:buNone/>
              <a:defRPr sz="1400" spc="40" baseline="0"/>
            </a:lvl2pPr>
            <a:lvl3pPr>
              <a:lnSpc>
                <a:spcPct val="130000"/>
              </a:lnSpc>
              <a:defRPr sz="1400" spc="40" baseline="0"/>
            </a:lvl3pPr>
            <a:lvl4pPr>
              <a:lnSpc>
                <a:spcPct val="130000"/>
              </a:lnSpc>
              <a:defRPr sz="1400" spc="40" baseline="0"/>
            </a:lvl4pPr>
            <a:lvl5pPr>
              <a:lnSpc>
                <a:spcPct val="130000"/>
              </a:lnSpc>
              <a:defRPr sz="1400" spc="40" baseline="0"/>
            </a:lvl5pPr>
            <a:lvl6pPr>
              <a:lnSpc>
                <a:spcPct val="130000"/>
              </a:lnSpc>
              <a:defRPr sz="1400" spc="40" baseline="0"/>
            </a:lvl6pPr>
          </a:lstStyle>
          <a:p>
            <a:pPr lvl="0"/>
            <a:r>
              <a:rPr lang="de-CH" noProof="0"/>
              <a:t>Textmasterformat bearbeiten</a:t>
            </a:r>
          </a:p>
        </p:txBody>
      </p:sp>
      <p:sp>
        <p:nvSpPr>
          <p:cNvPr id="3" name="Titel 2">
            <a:extLst>
              <a:ext uri="{FF2B5EF4-FFF2-40B4-BE49-F238E27FC236}">
                <a16:creationId xmlns:a16="http://schemas.microsoft.com/office/drawing/2014/main" id="{EFC918BB-DABB-42F8-B06F-81AD24E4E995}"/>
              </a:ext>
            </a:extLst>
          </p:cNvPr>
          <p:cNvSpPr>
            <a:spLocks noGrp="1"/>
          </p:cNvSpPr>
          <p:nvPr>
            <p:ph type="title" hasCustomPrompt="1"/>
          </p:nvPr>
        </p:nvSpPr>
        <p:spPr/>
        <p:txBody>
          <a:bodyPr/>
          <a:lstStyle>
            <a:lvl1pPr>
              <a:defRPr/>
            </a:lvl1pPr>
          </a:lstStyle>
          <a:p>
            <a:r>
              <a:rPr lang="de-DE"/>
              <a:t>Titel hinzufügen.</a:t>
            </a:r>
            <a:endParaRPr lang="de-CH"/>
          </a:p>
        </p:txBody>
      </p:sp>
    </p:spTree>
    <p:extLst>
      <p:ext uri="{BB962C8B-B14F-4D97-AF65-F5344CB8AC3E}">
        <p14:creationId xmlns:p14="http://schemas.microsoft.com/office/powerpoint/2010/main" val="966108156"/>
      </p:ext>
    </p:extLst>
  </p:cSld>
  <p:clrMapOvr>
    <a:masterClrMapping/>
  </p:clrMapOvr>
  <p:extLst>
    <p:ext uri="{DCECCB84-F9BA-43D5-87BE-67443E8EF086}">
      <p15:sldGuideLst xmlns:p15="http://schemas.microsoft.com/office/powerpoint/2012/main">
        <p15:guide id="1" pos="932">
          <p15:clr>
            <a:srgbClr val="FBAE40"/>
          </p15:clr>
        </p15:guide>
        <p15:guide id="3" orient="horz" pos="4043">
          <p15:clr>
            <a:srgbClr val="FBAE40"/>
          </p15:clr>
        </p15:guide>
        <p15:guide id="4" orient="horz" pos="2358">
          <p15:clr>
            <a:srgbClr val="FBAE40"/>
          </p15:clr>
        </p15:guide>
        <p15:guide id="5" pos="7336">
          <p15:clr>
            <a:srgbClr val="FBAE40"/>
          </p15:clr>
        </p15:guide>
        <p15:guide id="6" orient="horz" pos="2450">
          <p15:clr>
            <a:srgbClr val="FBAE40"/>
          </p15:clr>
        </p15:guide>
        <p15:guide id="7" orient="horz" pos="1306">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Partn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16" name="Inhaltsplatzhalter 3">
            <a:extLst>
              <a:ext uri="{FF2B5EF4-FFF2-40B4-BE49-F238E27FC236}">
                <a16:creationId xmlns:a16="http://schemas.microsoft.com/office/drawing/2014/main" id="{224C8ED8-2724-43D9-B629-670917E36DA8}"/>
              </a:ext>
            </a:extLst>
          </p:cNvPr>
          <p:cNvSpPr>
            <a:spLocks noGrp="1"/>
          </p:cNvSpPr>
          <p:nvPr>
            <p:ph sz="quarter" idx="15" hasCustomPrompt="1"/>
          </p:nvPr>
        </p:nvSpPr>
        <p:spPr>
          <a:xfrm>
            <a:off x="4657588" y="2238375"/>
            <a:ext cx="2880000" cy="1260000"/>
          </a:xfrm>
        </p:spPr>
        <p:txBody>
          <a:bodyPr tIns="864000"/>
          <a:lstStyle>
            <a:lvl1pPr>
              <a:defRPr sz="1200">
                <a:solidFill>
                  <a:schemeClr val="tx2"/>
                </a:solidFill>
              </a:defRPr>
            </a:lvl1pPr>
          </a:lstStyle>
          <a:p>
            <a:pPr lvl="0"/>
            <a:r>
              <a:rPr lang="de-DE"/>
              <a:t>Logo einfügen  ↑</a:t>
            </a:r>
          </a:p>
        </p:txBody>
      </p:sp>
      <p:sp>
        <p:nvSpPr>
          <p:cNvPr id="15" name="Inhaltsplatzhalter 3">
            <a:extLst>
              <a:ext uri="{FF2B5EF4-FFF2-40B4-BE49-F238E27FC236}">
                <a16:creationId xmlns:a16="http://schemas.microsoft.com/office/drawing/2014/main" id="{1717B421-41C1-4A6B-90F7-CF61E0FDE942}"/>
              </a:ext>
            </a:extLst>
          </p:cNvPr>
          <p:cNvSpPr>
            <a:spLocks noGrp="1"/>
          </p:cNvSpPr>
          <p:nvPr>
            <p:ph sz="quarter" idx="14" hasCustomPrompt="1"/>
          </p:nvPr>
        </p:nvSpPr>
        <p:spPr>
          <a:xfrm>
            <a:off x="7827688" y="2238375"/>
            <a:ext cx="2880000" cy="1260000"/>
          </a:xfrm>
        </p:spPr>
        <p:txBody>
          <a:bodyPr tIns="864000"/>
          <a:lstStyle>
            <a:lvl1pPr>
              <a:defRPr sz="1200">
                <a:solidFill>
                  <a:schemeClr val="tx2"/>
                </a:solidFill>
              </a:defRPr>
            </a:lvl1pPr>
          </a:lstStyle>
          <a:p>
            <a:pPr lvl="0"/>
            <a:r>
              <a:rPr lang="de-DE"/>
              <a:t>Logo einfügen  ↑</a:t>
            </a:r>
          </a:p>
        </p:txBody>
      </p:sp>
      <p:sp>
        <p:nvSpPr>
          <p:cNvPr id="4" name="Inhaltsplatzhalter 3">
            <a:extLst>
              <a:ext uri="{FF2B5EF4-FFF2-40B4-BE49-F238E27FC236}">
                <a16:creationId xmlns:a16="http://schemas.microsoft.com/office/drawing/2014/main" id="{93580659-36ED-4234-B5A1-CD00BD4FE26A}"/>
              </a:ext>
            </a:extLst>
          </p:cNvPr>
          <p:cNvSpPr>
            <a:spLocks noGrp="1"/>
          </p:cNvSpPr>
          <p:nvPr>
            <p:ph sz="quarter" idx="13" hasCustomPrompt="1"/>
          </p:nvPr>
        </p:nvSpPr>
        <p:spPr>
          <a:xfrm>
            <a:off x="1487488" y="2238375"/>
            <a:ext cx="2880000" cy="1260000"/>
          </a:xfrm>
        </p:spPr>
        <p:txBody>
          <a:bodyPr tIns="900000"/>
          <a:lstStyle>
            <a:lvl1pPr>
              <a:defRPr sz="1200">
                <a:solidFill>
                  <a:schemeClr val="tx2"/>
                </a:solidFill>
                <a:latin typeface="+mj-lt"/>
                <a:ea typeface="Segoe UI Symbol" panose="020B0502040204020203" pitchFamily="34" charset="0"/>
              </a:defRPr>
            </a:lvl1pPr>
          </a:lstStyle>
          <a:p>
            <a:pPr lvl="0"/>
            <a:r>
              <a:rPr lang="de-DE"/>
              <a:t>Logo einfügen  ↑</a:t>
            </a:r>
          </a:p>
          <a:p>
            <a:pPr lvl="0"/>
            <a:endParaRPr lang="de-DE"/>
          </a:p>
        </p:txBody>
      </p:sp>
      <p:sp>
        <p:nvSpPr>
          <p:cNvPr id="17" name="Inhaltsplatzhalter 3">
            <a:extLst>
              <a:ext uri="{FF2B5EF4-FFF2-40B4-BE49-F238E27FC236}">
                <a16:creationId xmlns:a16="http://schemas.microsoft.com/office/drawing/2014/main" id="{39A87105-EF9A-4156-88A6-10AB358E2DDC}"/>
              </a:ext>
            </a:extLst>
          </p:cNvPr>
          <p:cNvSpPr>
            <a:spLocks noGrp="1"/>
          </p:cNvSpPr>
          <p:nvPr>
            <p:ph sz="quarter" idx="16" hasCustomPrompt="1"/>
          </p:nvPr>
        </p:nvSpPr>
        <p:spPr>
          <a:xfrm>
            <a:off x="4650827" y="3972911"/>
            <a:ext cx="2880000" cy="1260000"/>
          </a:xfrm>
        </p:spPr>
        <p:txBody>
          <a:bodyPr tIns="864000"/>
          <a:lstStyle>
            <a:lvl1pPr>
              <a:defRPr sz="1200">
                <a:solidFill>
                  <a:schemeClr val="tx2"/>
                </a:solidFill>
              </a:defRPr>
            </a:lvl1pPr>
          </a:lstStyle>
          <a:p>
            <a:pPr lvl="0"/>
            <a:r>
              <a:rPr lang="de-DE"/>
              <a:t>Logo einfügen  ↑</a:t>
            </a:r>
          </a:p>
        </p:txBody>
      </p:sp>
      <p:sp>
        <p:nvSpPr>
          <p:cNvPr id="18" name="Inhaltsplatzhalter 3">
            <a:extLst>
              <a:ext uri="{FF2B5EF4-FFF2-40B4-BE49-F238E27FC236}">
                <a16:creationId xmlns:a16="http://schemas.microsoft.com/office/drawing/2014/main" id="{547DC7D8-C082-4D4E-B4D1-4F377A1F92DA}"/>
              </a:ext>
            </a:extLst>
          </p:cNvPr>
          <p:cNvSpPr>
            <a:spLocks noGrp="1"/>
          </p:cNvSpPr>
          <p:nvPr>
            <p:ph sz="quarter" idx="17" hasCustomPrompt="1"/>
          </p:nvPr>
        </p:nvSpPr>
        <p:spPr>
          <a:xfrm>
            <a:off x="7820927" y="3972911"/>
            <a:ext cx="2880000" cy="1260000"/>
          </a:xfrm>
        </p:spPr>
        <p:txBody>
          <a:bodyPr tIns="864000"/>
          <a:lstStyle>
            <a:lvl1pPr>
              <a:defRPr sz="1200">
                <a:solidFill>
                  <a:schemeClr val="tx2"/>
                </a:solidFill>
              </a:defRPr>
            </a:lvl1pPr>
          </a:lstStyle>
          <a:p>
            <a:pPr lvl="0"/>
            <a:r>
              <a:rPr lang="de-DE"/>
              <a:t>Logo einfügen  ↑</a:t>
            </a:r>
          </a:p>
        </p:txBody>
      </p:sp>
      <p:sp>
        <p:nvSpPr>
          <p:cNvPr id="19" name="Inhaltsplatzhalter 3">
            <a:extLst>
              <a:ext uri="{FF2B5EF4-FFF2-40B4-BE49-F238E27FC236}">
                <a16:creationId xmlns:a16="http://schemas.microsoft.com/office/drawing/2014/main" id="{866A87BE-453D-443B-A4F0-271A8A4826BB}"/>
              </a:ext>
            </a:extLst>
          </p:cNvPr>
          <p:cNvSpPr>
            <a:spLocks noGrp="1"/>
          </p:cNvSpPr>
          <p:nvPr>
            <p:ph sz="quarter" idx="18" hasCustomPrompt="1"/>
          </p:nvPr>
        </p:nvSpPr>
        <p:spPr>
          <a:xfrm>
            <a:off x="1480727" y="3972911"/>
            <a:ext cx="2880000" cy="1260000"/>
          </a:xfrm>
        </p:spPr>
        <p:txBody>
          <a:bodyPr tIns="864000"/>
          <a:lstStyle>
            <a:lvl1pPr>
              <a:defRPr sz="1200">
                <a:solidFill>
                  <a:schemeClr val="tx2"/>
                </a:solidFill>
              </a:defRPr>
            </a:lvl1pPr>
          </a:lstStyle>
          <a:p>
            <a:pPr lvl="0"/>
            <a:r>
              <a:rPr lang="de-DE"/>
              <a:t>Logo einfügen  ↑</a:t>
            </a:r>
          </a:p>
        </p:txBody>
      </p:sp>
    </p:spTree>
    <p:extLst>
      <p:ext uri="{BB962C8B-B14F-4D97-AF65-F5344CB8AC3E}">
        <p14:creationId xmlns:p14="http://schemas.microsoft.com/office/powerpoint/2010/main" val="3903850142"/>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und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Textfolie mit Bild.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Textplatzhalter 6"/>
          <p:cNvSpPr>
            <a:spLocks noGrp="1"/>
          </p:cNvSpPr>
          <p:nvPr>
            <p:ph type="body" sz="quarter" idx="12" hasCustomPrompt="1"/>
          </p:nvPr>
        </p:nvSpPr>
        <p:spPr>
          <a:xfrm>
            <a:off x="719665" y="1509183"/>
            <a:ext cx="68640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9" name="Bildplatzhalter 8"/>
          <p:cNvSpPr>
            <a:spLocks noGrp="1"/>
          </p:cNvSpPr>
          <p:nvPr>
            <p:ph type="pic" sz="quarter" idx="13" hasCustomPrompt="1"/>
          </p:nvPr>
        </p:nvSpPr>
        <p:spPr>
          <a:xfrm>
            <a:off x="7776000" y="1509184"/>
            <a:ext cx="4416000" cy="5088467"/>
          </a:xfrm>
        </p:spPr>
        <p:txBody>
          <a:bodyPr anchor="ctr" anchorCtr="1"/>
          <a:lstStyle>
            <a:lvl1pPr marL="0" indent="0" algn="ctr">
              <a:buNone/>
              <a:defRPr/>
            </a:lvl1pPr>
          </a:lstStyle>
          <a:p>
            <a:r>
              <a:rPr lang="de-CH"/>
              <a:t>Klicken Sie hier, um ein Bild einzufügen</a:t>
            </a:r>
          </a:p>
        </p:txBody>
      </p:sp>
      <p:pic>
        <p:nvPicPr>
          <p:cNvPr id="8" name="Logo_SBB_Symbol">
            <a:extLst>
              <a:ext uri="{FF2B5EF4-FFF2-40B4-BE49-F238E27FC236}">
                <a16:creationId xmlns:a16="http://schemas.microsoft.com/office/drawing/2014/main" id="{80677793-ADFC-4517-B0B5-B82B75B2BC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280540919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CH"/>
              <a:t>Titel hinzufügen.</a:t>
            </a:r>
          </a:p>
        </p:txBody>
      </p:sp>
      <p:sp>
        <p:nvSpPr>
          <p:cNvPr id="6" name="Datumsplatzhalter 5"/>
          <p:cNvSpPr>
            <a:spLocks noGrp="1"/>
          </p:cNvSpPr>
          <p:nvPr>
            <p:ph type="dt" sz="half" idx="10"/>
          </p:nvPr>
        </p:nvSpPr>
        <p:spPr/>
        <p:txBody>
          <a:bodyPr/>
          <a:lstStyle/>
          <a:p>
            <a:fld id="{886D49F2-16E1-4A74-9E50-9FB6B6B9CAA4}"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1967145552"/>
      </p:ext>
    </p:extLst>
  </p:cSld>
  <p:clrMapOvr>
    <a:masterClrMapping/>
  </p:clrMapOvr>
  <p:extLst>
    <p:ext uri="{DCECCB84-F9BA-43D5-87BE-67443E8EF086}">
      <p15:sldGuideLst xmlns:p15="http://schemas.microsoft.com/office/powerpoint/2012/main">
        <p15:guide id="1" orient="horz" pos="1410">
          <p15:clr>
            <a:srgbClr val="FBAE40"/>
          </p15:clr>
        </p15:guide>
        <p15:guide id="2" orient="horz" pos="4043">
          <p15:clr>
            <a:srgbClr val="FBAE40"/>
          </p15:clr>
        </p15:guide>
        <p15:guide id="3" pos="932">
          <p15:clr>
            <a:srgbClr val="FBAE40"/>
          </p15:clr>
        </p15:guide>
        <p15:guide id="4" pos="6745">
          <p15:clr>
            <a:srgbClr val="FBAE40"/>
          </p15:clr>
        </p15:guide>
        <p15:guide id="5" pos="7336">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Datumsplatzhalter 4"/>
          <p:cNvSpPr>
            <a:spLocks noGrp="1"/>
          </p:cNvSpPr>
          <p:nvPr>
            <p:ph type="dt" sz="half" idx="10"/>
          </p:nvPr>
        </p:nvSpPr>
        <p:spPr/>
        <p:txBody>
          <a:bodyPr/>
          <a:lstStyle/>
          <a:p>
            <a:fld id="{B2C9A677-42EB-4007-B205-C7501220950B}" type="datetimeyyyy">
              <a:rPr lang="de-CH" smtClean="0"/>
              <a:t>2026</a:t>
            </a:fld>
            <a:endParaRPr lang="de-CH"/>
          </a:p>
        </p:txBody>
      </p:sp>
      <p:sp>
        <p:nvSpPr>
          <p:cNvPr id="6" name="Fußzeilenplatzhalter 5"/>
          <p:cNvSpPr>
            <a:spLocks noGrp="1"/>
          </p:cNvSpPr>
          <p:nvPr>
            <p:ph type="ftr" sz="quarter" idx="11"/>
          </p:nvPr>
        </p:nvSpPr>
        <p:spPr/>
        <p:txBody>
          <a:bodyPr/>
          <a:lstStyle/>
          <a:p>
            <a:r>
              <a:rPr lang="de-DE"/>
              <a:t>SBB Division Abteilung und Bereich</a:t>
            </a:r>
            <a:endParaRPr lang="de-CH"/>
          </a:p>
        </p:txBody>
      </p:sp>
      <p:sp>
        <p:nvSpPr>
          <p:cNvPr id="7" name="Foliennummernplatzhalter 6"/>
          <p:cNvSpPr>
            <a:spLocks noGrp="1"/>
          </p:cNvSpPr>
          <p:nvPr>
            <p:ph type="sldNum" sz="quarter" idx="12"/>
          </p:nvPr>
        </p:nvSpPr>
        <p:spPr/>
        <p:txBody>
          <a:bodyPr/>
          <a:lstStyle/>
          <a:p>
            <a:fld id="{442AD375-037F-43D0-B059-5172DA06796A}" type="slidenum">
              <a:rPr lang="de-CH" smtClean="0"/>
              <a:pPr/>
              <a:t>‹Nr.›</a:t>
            </a:fld>
            <a:endParaRPr lang="de-CH"/>
          </a:p>
        </p:txBody>
      </p:sp>
    </p:spTree>
    <p:extLst>
      <p:ext uri="{BB962C8B-B14F-4D97-AF65-F5344CB8AC3E}">
        <p14:creationId xmlns:p14="http://schemas.microsoft.com/office/powerpoint/2010/main" val="805740325"/>
      </p:ext>
    </p:extLst>
  </p:cSld>
  <p:clrMapOvr>
    <a:masterClrMapping/>
  </p:clrMapOvr>
  <p:extLst>
    <p:ext uri="{DCECCB84-F9BA-43D5-87BE-67443E8EF086}">
      <p15:sldGuideLst xmlns:p15="http://schemas.microsoft.com/office/powerpoint/2012/main">
        <p15:guide id="1" orient="horz" pos="368">
          <p15:clr>
            <a:srgbClr val="FBAE40"/>
          </p15:clr>
        </p15:guide>
        <p15:guide id="2" orient="horz" pos="4040">
          <p15:clr>
            <a:srgbClr val="FBAE40"/>
          </p15:clr>
        </p15:guide>
        <p15:guide id="3" pos="7336">
          <p15:clr>
            <a:srgbClr val="FBAE40"/>
          </p15:clr>
        </p15:guide>
        <p15:guide id="4" pos="345">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Schlussfolie SBB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D697C572-0C30-42E1-8099-4434D27642AF}"/>
              </a:ext>
            </a:extLst>
          </p:cNvPr>
          <p:cNvSpPr>
            <a:spLocks noGrp="1"/>
          </p:cNvSpPr>
          <p:nvPr>
            <p:ph type="body" sz="quarter" idx="14" hasCustomPrompt="1"/>
          </p:nvPr>
        </p:nvSpPr>
        <p:spPr>
          <a:xfrm>
            <a:off x="9906000" y="288130"/>
            <a:ext cx="1738313" cy="195263"/>
          </a:xfrm>
          <a:blipFill>
            <a:blip r:embed="rId2" cstate="print">
              <a:extLst>
                <a:ext uri="{28A0092B-C50C-407E-A947-70E740481C1C}">
                  <a14:useLocalDpi xmlns:a14="http://schemas.microsoft.com/office/drawing/2010/main"/>
                </a:ext>
              </a:extLst>
            </a:blip>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580206619"/>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Schlussfolie SBB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1" name="Textplatzhalter 11">
            <a:extLst>
              <a:ext uri="{FF2B5EF4-FFF2-40B4-BE49-F238E27FC236}">
                <a16:creationId xmlns:a16="http://schemas.microsoft.com/office/drawing/2014/main" id="{9E92CD1E-D16D-41A3-8E3B-BE988C7E3B11}"/>
              </a:ext>
            </a:extLst>
          </p:cNvPr>
          <p:cNvSpPr>
            <a:spLocks noGrp="1"/>
          </p:cNvSpPr>
          <p:nvPr>
            <p:ph type="body" sz="quarter" idx="14" hasCustomPrompt="1"/>
          </p:nvPr>
        </p:nvSpPr>
        <p:spPr>
          <a:xfrm>
            <a:off x="9906000" y="288130"/>
            <a:ext cx="1738313" cy="195263"/>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3480847811"/>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userDrawn="1">
  <p:cSld name="Schlussfolie Cargo (Logo weiss)">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92300117-97DA-4BC5-B68D-05ED07097A61}"/>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2381665827"/>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Schlussfolie Cargo (Logo schwarz)">
    <p:spTree>
      <p:nvGrpSpPr>
        <p:cNvPr id="1" name=""/>
        <p:cNvGrpSpPr/>
        <p:nvPr/>
      </p:nvGrpSpPr>
      <p:grpSpPr>
        <a:xfrm>
          <a:off x="0" y="0"/>
          <a:ext cx="0" cy="0"/>
          <a:chOff x="0" y="0"/>
          <a:chExt cx="0" cy="0"/>
        </a:xfrm>
      </p:grpSpPr>
      <p:sp>
        <p:nvSpPr>
          <p:cNvPr id="6" name="Datumsplatzhalter 5"/>
          <p:cNvSpPr>
            <a:spLocks noGrp="1"/>
          </p:cNvSpPr>
          <p:nvPr>
            <p:ph type="dt" sz="half" idx="10"/>
          </p:nvPr>
        </p:nvSpPr>
        <p:spPr/>
        <p:txBody>
          <a:bodyPr/>
          <a:lstStyle/>
          <a:p>
            <a:fld id="{19157058-9CCA-4EAA-8D6E-1E10DBF3C026}" type="datetimeyyyy">
              <a:rPr lang="de-CH" smtClean="0"/>
              <a:t>2026</a:t>
            </a:fld>
            <a:endParaRPr lang="de-CH"/>
          </a:p>
        </p:txBody>
      </p:sp>
      <p:sp>
        <p:nvSpPr>
          <p:cNvPr id="7" name="Fußzeilenplatzhalter 6"/>
          <p:cNvSpPr>
            <a:spLocks noGrp="1"/>
          </p:cNvSpPr>
          <p:nvPr>
            <p:ph type="ftr" sz="quarter" idx="11"/>
          </p:nvPr>
        </p:nvSpPr>
        <p:spPr/>
        <p:txBody>
          <a:bodyPr/>
          <a:lstStyle/>
          <a:p>
            <a:r>
              <a:rPr lang="de-DE"/>
              <a:t>SBB Division Abteilung und Bereich</a:t>
            </a:r>
            <a:endParaRPr lang="de-CH"/>
          </a:p>
        </p:txBody>
      </p:sp>
      <p:sp>
        <p:nvSpPr>
          <p:cNvPr id="8" name="Foliennummernplatzhalter 7"/>
          <p:cNvSpPr>
            <a:spLocks noGrp="1"/>
          </p:cNvSpPr>
          <p:nvPr>
            <p:ph type="sldNum" sz="quarter" idx="12"/>
          </p:nvPr>
        </p:nvSpPr>
        <p:spPr/>
        <p:txBody>
          <a:bodyPr/>
          <a:lstStyle/>
          <a:p>
            <a:fld id="{442AD375-037F-43D0-B059-5172DA06796A}" type="slidenum">
              <a:rPr lang="de-CH" smtClean="0"/>
              <a:pPr/>
              <a:t>‹Nr.›</a:t>
            </a:fld>
            <a:endParaRPr lang="de-CH"/>
          </a:p>
        </p:txBody>
      </p:sp>
      <p:sp>
        <p:nvSpPr>
          <p:cNvPr id="9" name="Bildplatzhalter 4">
            <a:extLst>
              <a:ext uri="{FF2B5EF4-FFF2-40B4-BE49-F238E27FC236}">
                <a16:creationId xmlns:a16="http://schemas.microsoft.com/office/drawing/2014/main" id="{48112DF6-4098-4F29-A03A-A435585B411F}"/>
              </a:ext>
            </a:extLst>
          </p:cNvPr>
          <p:cNvSpPr>
            <a:spLocks noGrp="1"/>
          </p:cNvSpPr>
          <p:nvPr>
            <p:ph type="pic" sz="quarter" idx="15" hasCustomPrompt="1"/>
          </p:nvPr>
        </p:nvSpPr>
        <p:spPr>
          <a:xfrm>
            <a:off x="0" y="0"/>
            <a:ext cx="12192000" cy="6858000"/>
          </a:xfrm>
          <a:pattFill prst="lgCheck">
            <a:fgClr>
              <a:schemeClr val="bg1">
                <a:lumMod val="85000"/>
              </a:schemeClr>
            </a:fgClr>
            <a:bgClr>
              <a:schemeClr val="bg1"/>
            </a:bgClr>
          </a:pattFill>
        </p:spPr>
        <p:txBody>
          <a:bodyPr tIns="2880000" anchor="ctr"/>
          <a:lstStyle>
            <a:lvl1pPr algn="ctr">
              <a:defRPr sz="1200"/>
            </a:lvl1pPr>
          </a:lstStyle>
          <a:p>
            <a:r>
              <a:rPr lang="de-CH"/>
              <a:t>Bild durch «</a:t>
            </a:r>
            <a:r>
              <a:rPr lang="de-CH" err="1"/>
              <a:t>drag</a:t>
            </a:r>
            <a:r>
              <a:rPr lang="de-CH"/>
              <a:t> and </a:t>
            </a:r>
            <a:r>
              <a:rPr lang="de-CH" err="1"/>
              <a:t>drop</a:t>
            </a:r>
            <a:r>
              <a:rPr lang="de-CH"/>
              <a:t>» in den Platzhalter ziehen.</a:t>
            </a:r>
            <a:br>
              <a:rPr lang="de-CH"/>
            </a:br>
            <a:r>
              <a:rPr lang="de-CH"/>
              <a:t>Bild gegebenenfalls in den Hintergrund stellen.</a:t>
            </a:r>
          </a:p>
        </p:txBody>
      </p:sp>
      <p:sp>
        <p:nvSpPr>
          <p:cNvPr id="2" name="Titel 1"/>
          <p:cNvSpPr>
            <a:spLocks noGrp="1"/>
          </p:cNvSpPr>
          <p:nvPr>
            <p:ph type="title" hasCustomPrompt="1"/>
          </p:nvPr>
        </p:nvSpPr>
        <p:spPr>
          <a:xfrm>
            <a:off x="550862" y="2242616"/>
            <a:ext cx="11090276" cy="2162524"/>
          </a:xfrm>
        </p:spPr>
        <p:txBody>
          <a:bodyPr anchor="ctr"/>
          <a:lstStyle>
            <a:lvl1pPr algn="ctr">
              <a:lnSpc>
                <a:spcPct val="92000"/>
              </a:lnSpc>
              <a:defRPr sz="8400" spc="180" baseline="0">
                <a:solidFill>
                  <a:schemeClr val="bg1"/>
                </a:solidFill>
              </a:defRPr>
            </a:lvl1pPr>
          </a:lstStyle>
          <a:p>
            <a:r>
              <a:rPr lang="de-CH"/>
              <a:t>Text hinzufügen.</a:t>
            </a:r>
          </a:p>
        </p:txBody>
      </p:sp>
      <p:sp>
        <p:nvSpPr>
          <p:cNvPr id="10" name="Textplatzhalter 11">
            <a:extLst>
              <a:ext uri="{FF2B5EF4-FFF2-40B4-BE49-F238E27FC236}">
                <a16:creationId xmlns:a16="http://schemas.microsoft.com/office/drawing/2014/main" id="{01309523-3546-4A6B-BA61-7A6E63A78BA0}"/>
              </a:ext>
            </a:extLst>
          </p:cNvPr>
          <p:cNvSpPr>
            <a:spLocks noGrp="1"/>
          </p:cNvSpPr>
          <p:nvPr>
            <p:ph type="body" sz="quarter" idx="19" hasCustomPrompt="1"/>
          </p:nvPr>
        </p:nvSpPr>
        <p:spPr>
          <a:xfrm>
            <a:off x="9366125" y="292895"/>
            <a:ext cx="2281561" cy="194344"/>
          </a:xfrm>
          <a:blipFill>
            <a:blip r:embed="rId2"/>
            <a:stretch>
              <a:fillRect/>
            </a:stretch>
          </a:blipFill>
        </p:spPr>
        <p:txBody>
          <a:bodyPr/>
          <a:lstStyle>
            <a:lvl1pPr>
              <a:defRPr sz="100">
                <a:noFill/>
              </a:defRPr>
            </a:lvl1pPr>
            <a:lvl2pPr>
              <a:defRPr sz="100">
                <a:noFill/>
              </a:defRPr>
            </a:lvl2pPr>
            <a:lvl3pPr>
              <a:defRPr sz="100">
                <a:noFill/>
              </a:defRPr>
            </a:lvl3pPr>
            <a:lvl4pPr>
              <a:defRPr sz="100">
                <a:noFill/>
              </a:defRPr>
            </a:lvl4pPr>
            <a:lvl5pPr>
              <a:defRPr sz="100">
                <a:noFill/>
              </a:defRPr>
            </a:lvl5pPr>
          </a:lstStyle>
          <a:p>
            <a:pPr lvl="0"/>
            <a:r>
              <a:rPr lang="de-DE"/>
              <a:t> </a:t>
            </a:r>
            <a:endParaRPr lang="de-CH"/>
          </a:p>
        </p:txBody>
      </p:sp>
    </p:spTree>
    <p:extLst>
      <p:ext uri="{BB962C8B-B14F-4D97-AF65-F5344CB8AC3E}">
        <p14:creationId xmlns:p14="http://schemas.microsoft.com/office/powerpoint/2010/main" val="678577806"/>
      </p:ext>
    </p:extLst>
  </p:cSld>
  <p:clrMapOvr>
    <a:masterClrMapping/>
  </p:clrMapOvr>
  <p:extLst>
    <p:ext uri="{DCECCB84-F9BA-43D5-87BE-67443E8EF086}">
      <p15:sldGuideLst xmlns:p15="http://schemas.microsoft.com/office/powerpoint/2012/main">
        <p15:guide id="1" pos="345">
          <p15:clr>
            <a:srgbClr val="FBAE40"/>
          </p15:clr>
        </p15:guide>
        <p15:guide id="2" pos="7336">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Titel, Text und Objek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de-CH" dirty="0"/>
              <a:t>Die Objektfolie. </a:t>
            </a:r>
            <a:br>
              <a:rPr lang="de-CH" dirty="0"/>
            </a:br>
            <a:r>
              <a:rPr lang="de-CH" dirty="0"/>
              <a:t>Titel bitte maximal zweizeilig.</a:t>
            </a:r>
            <a:endParaRPr lang="de-CH" noProof="0" dirty="0"/>
          </a:p>
        </p:txBody>
      </p:sp>
      <p:sp>
        <p:nvSpPr>
          <p:cNvPr id="6" name="Footer Placeholder 5"/>
          <p:cNvSpPr>
            <a:spLocks noGrp="1"/>
          </p:cNvSpPr>
          <p:nvPr>
            <p:ph type="ftr" sz="quarter" idx="11"/>
          </p:nvPr>
        </p:nvSpPr>
        <p:spPr/>
        <p:txBody>
          <a:bodyPr/>
          <a:lstStyle/>
          <a:p>
            <a:r>
              <a:rPr lang="de-CH" noProof="0"/>
              <a:t>stat@sbb.ch 20.03.18</a:t>
            </a:r>
            <a:endParaRPr lang="de-CH" noProof="0" dirty="0"/>
          </a:p>
        </p:txBody>
      </p:sp>
      <p:sp>
        <p:nvSpPr>
          <p:cNvPr id="7" name="Slide Number Placeholder 6"/>
          <p:cNvSpPr>
            <a:spLocks noGrp="1"/>
          </p:cNvSpPr>
          <p:nvPr>
            <p:ph type="sldNum" sz="quarter" idx="12"/>
          </p:nvPr>
        </p:nvSpPr>
        <p:spPr/>
        <p:txBody>
          <a:bodyPr/>
          <a:lstStyle/>
          <a:p>
            <a:fld id="{5E115662-413A-4888-B9BC-797CDE14544F}" type="slidenum">
              <a:rPr lang="de-CH" noProof="0" smtClean="0"/>
              <a:t>‹Nr.›</a:t>
            </a:fld>
            <a:endParaRPr lang="de-CH" noProof="0"/>
          </a:p>
        </p:txBody>
      </p:sp>
      <p:sp>
        <p:nvSpPr>
          <p:cNvPr id="8" name="Text Placeholder 7"/>
          <p:cNvSpPr>
            <a:spLocks noGrp="1"/>
          </p:cNvSpPr>
          <p:nvPr>
            <p:ph type="body" sz="quarter" idx="13"/>
          </p:nvPr>
        </p:nvSpPr>
        <p:spPr>
          <a:xfrm>
            <a:off x="1007533" y="1656000"/>
            <a:ext cx="10752667" cy="720799"/>
          </a:xfrm>
        </p:spPr>
        <p:txBody>
          <a:bodyPr/>
          <a:lstStyle>
            <a:lvl1pPr marL="0" indent="0">
              <a:spcBef>
                <a:spcPts val="0"/>
              </a:spcBef>
              <a:buNone/>
              <a:defRPr/>
            </a:lvl1pPr>
            <a:lvl2pPr marL="288000" indent="0">
              <a:buNone/>
              <a:defRPr/>
            </a:lvl2pPr>
          </a:lstStyle>
          <a:p>
            <a:pPr lvl="0"/>
            <a:r>
              <a:rPr lang="de-DE" noProof="0"/>
              <a:t>Textmasterformat bearbeiten</a:t>
            </a:r>
          </a:p>
        </p:txBody>
      </p:sp>
      <p:sp>
        <p:nvSpPr>
          <p:cNvPr id="10" name="Content Placeholder 9"/>
          <p:cNvSpPr>
            <a:spLocks noGrp="1"/>
          </p:cNvSpPr>
          <p:nvPr>
            <p:ph sz="quarter" idx="14"/>
          </p:nvPr>
        </p:nvSpPr>
        <p:spPr>
          <a:xfrm>
            <a:off x="1007533" y="2451600"/>
            <a:ext cx="10752667" cy="3528016"/>
          </a:xfrm>
        </p:spPr>
        <p:txBody>
          <a:bodyPr>
            <a:noAutofit/>
          </a:body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a:p>
        </p:txBody>
      </p:sp>
    </p:spTree>
    <p:extLst>
      <p:ext uri="{BB962C8B-B14F-4D97-AF65-F5344CB8AC3E}">
        <p14:creationId xmlns:p14="http://schemas.microsoft.com/office/powerpoint/2010/main" val="3770387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ild und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aseline="0"/>
            </a:lvl1pPr>
          </a:lstStyle>
          <a:p>
            <a:r>
              <a:rPr lang="de-DE"/>
              <a:t>Textfolie mit Bild. Titel maximal einzeilig.</a:t>
            </a:r>
            <a:endParaRPr lang="de-CH"/>
          </a:p>
        </p:txBody>
      </p:sp>
      <p:sp>
        <p:nvSpPr>
          <p:cNvPr id="3" name="Fußzeilenplatzhalter 2"/>
          <p:cNvSpPr>
            <a:spLocks noGrp="1"/>
          </p:cNvSpPr>
          <p:nvPr>
            <p:ph type="ftr" sz="quarter" idx="10"/>
          </p:nvPr>
        </p:nvSpPr>
        <p:spPr/>
        <p:txBody>
          <a:bodyPr/>
          <a:lstStyle/>
          <a:p>
            <a:r>
              <a:rPr lang="de-CH"/>
              <a:t>stat@sbb.ch 18.11.2020</a:t>
            </a:r>
          </a:p>
        </p:txBody>
      </p:sp>
      <p:sp>
        <p:nvSpPr>
          <p:cNvPr id="4" name="Foliennummernplatzhalter 3"/>
          <p:cNvSpPr>
            <a:spLocks noGrp="1"/>
          </p:cNvSpPr>
          <p:nvPr>
            <p:ph type="sldNum" sz="quarter" idx="11"/>
          </p:nvPr>
        </p:nvSpPr>
        <p:spPr/>
        <p:txBody>
          <a:bodyPr/>
          <a:lstStyle/>
          <a:p>
            <a:fld id="{5E115662-413A-4888-B9BC-797CDE14544F}" type="slidenum">
              <a:rPr lang="de-CH" smtClean="0"/>
              <a:pPr/>
              <a:t>‹Nr.›</a:t>
            </a:fld>
            <a:endParaRPr lang="de-CH"/>
          </a:p>
        </p:txBody>
      </p:sp>
      <p:sp>
        <p:nvSpPr>
          <p:cNvPr id="7" name="Textplatzhalter 6"/>
          <p:cNvSpPr>
            <a:spLocks noGrp="1"/>
          </p:cNvSpPr>
          <p:nvPr>
            <p:ph type="body" sz="quarter" idx="12" hasCustomPrompt="1"/>
          </p:nvPr>
        </p:nvSpPr>
        <p:spPr>
          <a:xfrm>
            <a:off x="4622400" y="1509183"/>
            <a:ext cx="7137600" cy="5078400"/>
          </a:xfrm>
        </p:spPr>
        <p:txBody>
          <a:bodyPr/>
          <a:lstStyle>
            <a:lvl2pPr marL="723882" indent="-368291">
              <a:defRPr/>
            </a:lvl2pPr>
          </a:lstStyle>
          <a:p>
            <a:pPr lvl="0"/>
            <a:r>
              <a:rPr lang="de-DE" noProof="0"/>
              <a:t>Text durch Klicken hinzufügen</a:t>
            </a:r>
          </a:p>
          <a:p>
            <a:pPr lvl="1"/>
            <a:r>
              <a:rPr lang="de-DE"/>
              <a:t>Zweite Ebene</a:t>
            </a:r>
          </a:p>
          <a:p>
            <a:pPr lvl="2"/>
            <a:r>
              <a:rPr lang="de-DE"/>
              <a:t>Dritte Ebene</a:t>
            </a:r>
          </a:p>
          <a:p>
            <a:pPr lvl="3"/>
            <a:r>
              <a:rPr lang="de-DE"/>
              <a:t>Vierte Ebene</a:t>
            </a:r>
          </a:p>
          <a:p>
            <a:pPr lvl="4"/>
            <a:r>
              <a:rPr lang="de-DE"/>
              <a:t>Fünfte Ebene</a:t>
            </a:r>
            <a:endParaRPr lang="de-CH"/>
          </a:p>
        </p:txBody>
      </p:sp>
      <p:sp>
        <p:nvSpPr>
          <p:cNvPr id="9" name="Bildplatzhalter 8"/>
          <p:cNvSpPr>
            <a:spLocks noGrp="1"/>
          </p:cNvSpPr>
          <p:nvPr>
            <p:ph type="pic" sz="quarter" idx="13" hasCustomPrompt="1"/>
          </p:nvPr>
        </p:nvSpPr>
        <p:spPr>
          <a:xfrm>
            <a:off x="0" y="1508786"/>
            <a:ext cx="4416000" cy="5088467"/>
          </a:xfrm>
        </p:spPr>
        <p:txBody>
          <a:bodyPr anchor="ctr" anchorCtr="1"/>
          <a:lstStyle>
            <a:lvl1pPr marL="0" indent="0" algn="ctr">
              <a:buNone/>
              <a:defRPr/>
            </a:lvl1pPr>
          </a:lstStyle>
          <a:p>
            <a:r>
              <a:rPr lang="de-CH"/>
              <a:t>Klicken Sie hier, um ein Bild einzufügen</a:t>
            </a:r>
          </a:p>
        </p:txBody>
      </p:sp>
      <p:pic>
        <p:nvPicPr>
          <p:cNvPr id="8" name="Logo_SBB_Symbol">
            <a:extLst>
              <a:ext uri="{FF2B5EF4-FFF2-40B4-BE49-F238E27FC236}">
                <a16:creationId xmlns:a16="http://schemas.microsoft.com/office/drawing/2014/main" id="{3CEA8AC4-6E4B-49CB-8DA7-6A86A278B63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9793" y="425021"/>
            <a:ext cx="942472" cy="311193"/>
          </a:xfrm>
          <a:prstGeom prst="rect">
            <a:avLst/>
          </a:prstGeom>
        </p:spPr>
      </p:pic>
    </p:spTree>
    <p:extLst>
      <p:ext uri="{BB962C8B-B14F-4D97-AF65-F5344CB8AC3E}">
        <p14:creationId xmlns:p14="http://schemas.microsoft.com/office/powerpoint/2010/main" val="1342592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26" Type="http://schemas.openxmlformats.org/officeDocument/2006/relationships/slideLayout" Target="../slideLayouts/slideLayout41.xml"/><Relationship Id="rId3" Type="http://schemas.openxmlformats.org/officeDocument/2006/relationships/slideLayout" Target="../slideLayouts/slideLayout18.xml"/><Relationship Id="rId21" Type="http://schemas.openxmlformats.org/officeDocument/2006/relationships/slideLayout" Target="../slideLayouts/slideLayout36.xml"/><Relationship Id="rId34" Type="http://schemas.openxmlformats.org/officeDocument/2006/relationships/slideLayout" Target="../slideLayouts/slideLayout49.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slideLayout" Target="../slideLayouts/slideLayout40.xml"/><Relationship Id="rId33" Type="http://schemas.openxmlformats.org/officeDocument/2006/relationships/slideLayout" Target="../slideLayouts/slideLayout48.xml"/><Relationship Id="rId38" Type="http://schemas.openxmlformats.org/officeDocument/2006/relationships/image" Target="../media/image10.emf"/><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29" Type="http://schemas.openxmlformats.org/officeDocument/2006/relationships/slideLayout" Target="../slideLayouts/slideLayout44.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32" Type="http://schemas.openxmlformats.org/officeDocument/2006/relationships/slideLayout" Target="../slideLayouts/slideLayout47.xml"/><Relationship Id="rId37" Type="http://schemas.openxmlformats.org/officeDocument/2006/relationships/image" Target="../media/image9.emf"/><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28" Type="http://schemas.openxmlformats.org/officeDocument/2006/relationships/slideLayout" Target="../slideLayouts/slideLayout43.xml"/><Relationship Id="rId36" Type="http://schemas.openxmlformats.org/officeDocument/2006/relationships/theme" Target="../theme/theme2.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31" Type="http://schemas.openxmlformats.org/officeDocument/2006/relationships/slideLayout" Target="../slideLayouts/slideLayout46.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 Id="rId27" Type="http://schemas.openxmlformats.org/officeDocument/2006/relationships/slideLayout" Target="../slideLayouts/slideLayout42.xml"/><Relationship Id="rId30" Type="http://schemas.openxmlformats.org/officeDocument/2006/relationships/slideLayout" Target="../slideLayouts/slideLayout45.xml"/><Relationship Id="rId35" Type="http://schemas.openxmlformats.org/officeDocument/2006/relationships/slideLayout" Target="../slideLayouts/slideLayout5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18" Type="http://schemas.openxmlformats.org/officeDocument/2006/relationships/slideLayout" Target="../slideLayouts/slideLayout68.xml"/><Relationship Id="rId26" Type="http://schemas.openxmlformats.org/officeDocument/2006/relationships/slideLayout" Target="../slideLayouts/slideLayout76.xml"/><Relationship Id="rId39" Type="http://schemas.openxmlformats.org/officeDocument/2006/relationships/image" Target="../media/image10.emf"/><Relationship Id="rId3" Type="http://schemas.openxmlformats.org/officeDocument/2006/relationships/slideLayout" Target="../slideLayouts/slideLayout53.xml"/><Relationship Id="rId21" Type="http://schemas.openxmlformats.org/officeDocument/2006/relationships/slideLayout" Target="../slideLayouts/slideLayout71.xml"/><Relationship Id="rId34" Type="http://schemas.openxmlformats.org/officeDocument/2006/relationships/slideLayout" Target="../slideLayouts/slideLayout84.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slideLayout" Target="../slideLayouts/slideLayout67.xml"/><Relationship Id="rId25" Type="http://schemas.openxmlformats.org/officeDocument/2006/relationships/slideLayout" Target="../slideLayouts/slideLayout75.xml"/><Relationship Id="rId33" Type="http://schemas.openxmlformats.org/officeDocument/2006/relationships/slideLayout" Target="../slideLayouts/slideLayout83.xml"/><Relationship Id="rId38" Type="http://schemas.openxmlformats.org/officeDocument/2006/relationships/image" Target="../media/image9.emf"/><Relationship Id="rId2" Type="http://schemas.openxmlformats.org/officeDocument/2006/relationships/slideLayout" Target="../slideLayouts/slideLayout52.xml"/><Relationship Id="rId16" Type="http://schemas.openxmlformats.org/officeDocument/2006/relationships/slideLayout" Target="../slideLayouts/slideLayout66.xml"/><Relationship Id="rId20" Type="http://schemas.openxmlformats.org/officeDocument/2006/relationships/slideLayout" Target="../slideLayouts/slideLayout70.xml"/><Relationship Id="rId29" Type="http://schemas.openxmlformats.org/officeDocument/2006/relationships/slideLayout" Target="../slideLayouts/slideLayout79.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24" Type="http://schemas.openxmlformats.org/officeDocument/2006/relationships/slideLayout" Target="../slideLayouts/slideLayout74.xml"/><Relationship Id="rId32" Type="http://schemas.openxmlformats.org/officeDocument/2006/relationships/slideLayout" Target="../slideLayouts/slideLayout82.xml"/><Relationship Id="rId37" Type="http://schemas.openxmlformats.org/officeDocument/2006/relationships/theme" Target="../theme/theme3.xml"/><Relationship Id="rId5" Type="http://schemas.openxmlformats.org/officeDocument/2006/relationships/slideLayout" Target="../slideLayouts/slideLayout55.xml"/><Relationship Id="rId15" Type="http://schemas.openxmlformats.org/officeDocument/2006/relationships/slideLayout" Target="../slideLayouts/slideLayout65.xml"/><Relationship Id="rId23" Type="http://schemas.openxmlformats.org/officeDocument/2006/relationships/slideLayout" Target="../slideLayouts/slideLayout73.xml"/><Relationship Id="rId28" Type="http://schemas.openxmlformats.org/officeDocument/2006/relationships/slideLayout" Target="../slideLayouts/slideLayout78.xml"/><Relationship Id="rId36" Type="http://schemas.openxmlformats.org/officeDocument/2006/relationships/slideLayout" Target="../slideLayouts/slideLayout86.xml"/><Relationship Id="rId10" Type="http://schemas.openxmlformats.org/officeDocument/2006/relationships/slideLayout" Target="../slideLayouts/slideLayout60.xml"/><Relationship Id="rId19" Type="http://schemas.openxmlformats.org/officeDocument/2006/relationships/slideLayout" Target="../slideLayouts/slideLayout69.xml"/><Relationship Id="rId31" Type="http://schemas.openxmlformats.org/officeDocument/2006/relationships/slideLayout" Target="../slideLayouts/slideLayout81.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 Id="rId22" Type="http://schemas.openxmlformats.org/officeDocument/2006/relationships/slideLayout" Target="../slideLayouts/slideLayout72.xml"/><Relationship Id="rId27" Type="http://schemas.openxmlformats.org/officeDocument/2006/relationships/slideLayout" Target="../slideLayouts/slideLayout77.xml"/><Relationship Id="rId30" Type="http://schemas.openxmlformats.org/officeDocument/2006/relationships/slideLayout" Target="../slideLayouts/slideLayout80.xml"/><Relationship Id="rId35" Type="http://schemas.openxmlformats.org/officeDocument/2006/relationships/slideLayout" Target="../slideLayouts/slideLayout8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8F61328A-DD5A-4376-9C6D-FC96B364189B}"/>
              </a:ext>
            </a:extLst>
          </p:cNvPr>
          <p:cNvGraphicFramePr>
            <a:graphicFrameLocks noChangeAspect="1"/>
          </p:cNvGraphicFramePr>
          <p:nvPr userDrawn="1">
            <p:custDataLst>
              <p:tags r:id="rId17"/>
            </p:custDataLst>
            <p:extLst>
              <p:ext uri="{D42A27DB-BD31-4B8C-83A1-F6EECF244321}">
                <p14:modId xmlns:p14="http://schemas.microsoft.com/office/powerpoint/2010/main" val="725844472"/>
              </p:ext>
            </p:ext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Folie" r:id="rId18" imgW="416" imgH="416" progId="TCLayout.ActiveDocument.1">
                  <p:embed/>
                </p:oleObj>
              </mc:Choice>
              <mc:Fallback>
                <p:oleObj name="think-cell Folie" r:id="rId18" imgW="416" imgH="416" progId="TCLayout.ActiveDocument.1">
                  <p:embed/>
                  <p:pic>
                    <p:nvPicPr>
                      <p:cNvPr id="2" name="Objekt 1" hidden="1">
                        <a:extLst>
                          <a:ext uri="{FF2B5EF4-FFF2-40B4-BE49-F238E27FC236}">
                            <a16:creationId xmlns:a16="http://schemas.microsoft.com/office/drawing/2014/main" id="{8F61328A-DD5A-4376-9C6D-FC96B364189B}"/>
                          </a:ext>
                        </a:extLst>
                      </p:cNvPr>
                      <p:cNvPicPr/>
                      <p:nvPr/>
                    </p:nvPicPr>
                    <p:blipFill>
                      <a:blip r:embed="rId19"/>
                      <a:stretch>
                        <a:fillRect/>
                      </a:stretch>
                    </p:blipFill>
                    <p:spPr>
                      <a:xfrm>
                        <a:off x="2118" y="2118"/>
                        <a:ext cx="2117" cy="2117"/>
                      </a:xfrm>
                      <a:prstGeom prst="rect">
                        <a:avLst/>
                      </a:prstGeom>
                    </p:spPr>
                  </p:pic>
                </p:oleObj>
              </mc:Fallback>
            </mc:AlternateContent>
          </a:graphicData>
        </a:graphic>
      </p:graphicFrame>
      <p:sp>
        <p:nvSpPr>
          <p:cNvPr id="5" name="Footer Placeholder 4"/>
          <p:cNvSpPr>
            <a:spLocks noGrp="1"/>
          </p:cNvSpPr>
          <p:nvPr>
            <p:ph type="ftr" sz="quarter" idx="3"/>
          </p:nvPr>
        </p:nvSpPr>
        <p:spPr>
          <a:xfrm>
            <a:off x="720000" y="6595200"/>
            <a:ext cx="10689600" cy="262800"/>
          </a:xfrm>
          <a:prstGeom prst="rect">
            <a:avLst/>
          </a:prstGeom>
        </p:spPr>
        <p:txBody>
          <a:bodyPr vert="horz" wrap="square" lIns="0" tIns="46800" rIns="0" bIns="46800" rtlCol="0" anchor="t" anchorCtr="0">
            <a:noAutofit/>
          </a:bodyPr>
          <a:lstStyle>
            <a:lvl1pPr algn="r">
              <a:defRPr sz="800">
                <a:solidFill>
                  <a:srgbClr val="000000"/>
                </a:solidFill>
                <a:latin typeface="Arial" pitchFamily="34" charset="0"/>
                <a:cs typeface="Arial" pitchFamily="34" charset="0"/>
              </a:defRPr>
            </a:lvl1pPr>
          </a:lstStyle>
          <a:p>
            <a:r>
              <a:rPr lang="de-CH"/>
              <a:t>stat@sbb.ch 18.11.2020</a:t>
            </a:r>
          </a:p>
        </p:txBody>
      </p:sp>
      <p:sp>
        <p:nvSpPr>
          <p:cNvPr id="6" name="Slide Number Placeholder 5"/>
          <p:cNvSpPr>
            <a:spLocks noGrp="1"/>
          </p:cNvSpPr>
          <p:nvPr>
            <p:ph type="sldNum" sz="quarter" idx="4"/>
          </p:nvPr>
        </p:nvSpPr>
        <p:spPr>
          <a:xfrm>
            <a:off x="11443200" y="6595200"/>
            <a:ext cx="316800" cy="262800"/>
          </a:xfrm>
          <a:prstGeom prst="rect">
            <a:avLst/>
          </a:prstGeom>
        </p:spPr>
        <p:txBody>
          <a:bodyPr vert="horz" wrap="square" lIns="0" tIns="46800" rIns="0" bIns="46800" rtlCol="0" anchor="t" anchorCtr="0">
            <a:noAutofit/>
          </a:bodyPr>
          <a:lstStyle>
            <a:lvl1pPr algn="r">
              <a:defRPr sz="800" b="1">
                <a:solidFill>
                  <a:srgbClr val="000000"/>
                </a:solidFill>
                <a:latin typeface="Arial" pitchFamily="34" charset="0"/>
                <a:cs typeface="Arial" pitchFamily="34" charset="0"/>
              </a:defRPr>
            </a:lvl1pPr>
          </a:lstStyle>
          <a:p>
            <a:fld id="{5E115662-413A-4888-B9BC-797CDE14544F}" type="slidenum">
              <a:rPr lang="de-CH" smtClean="0"/>
              <a:pPr/>
              <a:t>‹Nr.›</a:t>
            </a:fld>
            <a:endParaRPr lang="de-CH"/>
          </a:p>
        </p:txBody>
      </p:sp>
      <p:sp>
        <p:nvSpPr>
          <p:cNvPr id="3" name="Titelplatzhalter 2"/>
          <p:cNvSpPr>
            <a:spLocks noGrp="1"/>
          </p:cNvSpPr>
          <p:nvPr>
            <p:ph type="title"/>
          </p:nvPr>
        </p:nvSpPr>
        <p:spPr>
          <a:xfrm>
            <a:off x="720000" y="835200"/>
            <a:ext cx="11040200" cy="494400"/>
          </a:xfrm>
          <a:prstGeom prst="rect">
            <a:avLst/>
          </a:prstGeom>
        </p:spPr>
        <p:txBody>
          <a:bodyPr vert="horz" wrap="none" lIns="0" tIns="0" rIns="0" bIns="0" rtlCol="0" anchor="b" anchorCtr="0">
            <a:noAutofit/>
          </a:bodyPr>
          <a:lstStyle/>
          <a:p>
            <a:r>
              <a:rPr lang="de-DE"/>
              <a:t>Titelmasterformat durch Klicken bearbeiten</a:t>
            </a:r>
            <a:endParaRPr lang="de-CH"/>
          </a:p>
        </p:txBody>
      </p:sp>
      <p:sp>
        <p:nvSpPr>
          <p:cNvPr id="4" name="Textplatzhalter 3"/>
          <p:cNvSpPr>
            <a:spLocks noGrp="1"/>
          </p:cNvSpPr>
          <p:nvPr>
            <p:ph type="body" idx="1"/>
          </p:nvPr>
        </p:nvSpPr>
        <p:spPr>
          <a:xfrm>
            <a:off x="720000" y="1512000"/>
            <a:ext cx="11040000" cy="5078400"/>
          </a:xfrm>
          <a:prstGeom prst="rect">
            <a:avLst/>
          </a:prstGeom>
        </p:spPr>
        <p:txBody>
          <a:bodyPr vert="horz" lIns="0" tIns="0" rIns="0" bIns="0" rtlCol="0">
            <a:no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Tree>
    <p:extLst>
      <p:ext uri="{BB962C8B-B14F-4D97-AF65-F5344CB8AC3E}">
        <p14:creationId xmlns:p14="http://schemas.microsoft.com/office/powerpoint/2010/main" val="3307758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sldNum="0" hdr="0" dt="0"/>
  <p:txStyles>
    <p:titleStyle>
      <a:lvl1pPr algn="l" defTabSz="1088406" rtl="0" eaLnBrk="1" latinLnBrk="0" hangingPunct="1">
        <a:spcBef>
          <a:spcPct val="0"/>
        </a:spcBef>
        <a:buNone/>
        <a:defRPr sz="3200" b="1" kern="1200">
          <a:solidFill>
            <a:schemeClr val="tx1"/>
          </a:solidFill>
          <a:latin typeface="Arial" pitchFamily="34" charset="0"/>
          <a:ea typeface="+mj-ea"/>
          <a:cs typeface="Arial" pitchFamily="34" charset="0"/>
        </a:defRPr>
      </a:lvl1pPr>
    </p:titleStyle>
    <p:bodyStyle>
      <a:lvl1pPr marL="383990" indent="-383990" algn="l" defTabSz="1088406" rtl="0" eaLnBrk="1" latinLnBrk="0" hangingPunct="1">
        <a:lnSpc>
          <a:spcPct val="100000"/>
        </a:lnSpc>
        <a:spcBef>
          <a:spcPts val="800"/>
        </a:spcBef>
        <a:buClr>
          <a:srgbClr val="FF0000"/>
        </a:buClr>
        <a:buSzPct val="80000"/>
        <a:buFont typeface="Wingdings 3" pitchFamily="18" charset="2"/>
        <a:buChar char=""/>
        <a:defRPr lang="de-DE" sz="2667" kern="1200" noProof="0" dirty="0" smtClean="0">
          <a:solidFill>
            <a:schemeClr val="tx1"/>
          </a:solidFill>
          <a:latin typeface="Arial" pitchFamily="34" charset="0"/>
          <a:ea typeface="+mn-ea"/>
          <a:cs typeface="Arial" pitchFamily="34" charset="0"/>
        </a:defRPr>
      </a:lvl1pPr>
      <a:lvl2pPr marL="723882" indent="-370408" algn="l" defTabSz="1088406" rtl="0" eaLnBrk="1" latinLnBrk="0" hangingPunct="1">
        <a:lnSpc>
          <a:spcPct val="100000"/>
        </a:lnSpc>
        <a:spcBef>
          <a:spcPts val="800"/>
        </a:spcBef>
        <a:buClr>
          <a:srgbClr val="000000"/>
        </a:buClr>
        <a:buSzPct val="80000"/>
        <a:buFont typeface="Arial" pitchFamily="34" charset="0"/>
        <a:buChar char="•"/>
        <a:defRPr lang="de-DE" sz="2667" kern="1200" noProof="0" dirty="0" smtClean="0">
          <a:solidFill>
            <a:schemeClr val="tx1"/>
          </a:solidFill>
          <a:latin typeface="Arial" pitchFamily="34" charset="0"/>
          <a:ea typeface="+mn-ea"/>
          <a:cs typeface="Arial" pitchFamily="34" charset="0"/>
        </a:defRPr>
      </a:lvl2pPr>
      <a:lvl3pPr marL="1077357" indent="-353475" algn="l" defTabSz="1088406" rtl="0" eaLnBrk="1" latinLnBrk="0" hangingPunct="1">
        <a:lnSpc>
          <a:spcPct val="100000"/>
        </a:lnSpc>
        <a:spcBef>
          <a:spcPts val="800"/>
        </a:spcBef>
        <a:buClr>
          <a:schemeClr val="tx1"/>
        </a:buClr>
        <a:buSzPct val="90000"/>
        <a:buFont typeface="Symbol" pitchFamily="18" charset="2"/>
        <a:buChar char="-"/>
        <a:defRPr lang="de-DE" sz="2667" kern="1200" noProof="0" dirty="0" smtClean="0">
          <a:solidFill>
            <a:schemeClr val="tx1"/>
          </a:solidFill>
          <a:latin typeface="Arial" pitchFamily="34" charset="0"/>
          <a:ea typeface="+mn-ea"/>
          <a:cs typeface="Arial" pitchFamily="34" charset="0"/>
        </a:defRPr>
      </a:lvl3pPr>
      <a:lvl4pPr marL="1430831" indent="-353475" algn="l" defTabSz="1088406" rtl="0" eaLnBrk="1" latinLnBrk="0" hangingPunct="1">
        <a:lnSpc>
          <a:spcPct val="100000"/>
        </a:lnSpc>
        <a:spcBef>
          <a:spcPts val="800"/>
        </a:spcBef>
        <a:buClr>
          <a:srgbClr val="2D327D"/>
        </a:buClr>
        <a:buSzPct val="90000"/>
        <a:buFont typeface="Symbol" panose="05050102010706020507" pitchFamily="18" charset="2"/>
        <a:buChar char="-"/>
        <a:defRPr lang="de-DE" sz="2667" kern="1200" noProof="0" dirty="0" smtClean="0">
          <a:solidFill>
            <a:schemeClr val="tx1"/>
          </a:solidFill>
          <a:latin typeface="Arial" pitchFamily="34" charset="0"/>
          <a:ea typeface="+mn-ea"/>
          <a:cs typeface="Arial" pitchFamily="34" charset="0"/>
        </a:defRPr>
      </a:lvl4pPr>
      <a:lvl5pPr marL="1786422" indent="-355591" algn="l" defTabSz="1088406" rtl="0" eaLnBrk="1" latinLnBrk="0" hangingPunct="1">
        <a:lnSpc>
          <a:spcPct val="100000"/>
        </a:lnSpc>
        <a:spcBef>
          <a:spcPts val="800"/>
        </a:spcBef>
        <a:buClr>
          <a:srgbClr val="2D327D"/>
        </a:buClr>
        <a:buSzPct val="90000"/>
        <a:buFont typeface="Symbol" panose="05050102010706020507" pitchFamily="18" charset="2"/>
        <a:buChar char="-"/>
        <a:defRPr lang="de-CH" sz="2667" kern="1200" noProof="0" dirty="0">
          <a:solidFill>
            <a:schemeClr val="tx1"/>
          </a:solidFill>
          <a:latin typeface="Arial" pitchFamily="34" charset="0"/>
          <a:ea typeface="+mn-ea"/>
          <a:cs typeface="Arial" pitchFamily="34" charset="0"/>
        </a:defRPr>
      </a:lvl5pPr>
      <a:lvl6pPr marL="2993113"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317"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1519"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5720" indent="-272101" algn="l" defTabSz="1088406"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406" rtl="0" eaLnBrk="1" latinLnBrk="0" hangingPunct="1">
        <a:defRPr sz="2133" kern="1200">
          <a:solidFill>
            <a:schemeClr val="tx1"/>
          </a:solidFill>
          <a:latin typeface="+mn-lt"/>
          <a:ea typeface="+mn-ea"/>
          <a:cs typeface="+mn-cs"/>
        </a:defRPr>
      </a:lvl1pPr>
      <a:lvl2pPr marL="544202" algn="l" defTabSz="1088406" rtl="0" eaLnBrk="1" latinLnBrk="0" hangingPunct="1">
        <a:defRPr sz="2133" kern="1200">
          <a:solidFill>
            <a:schemeClr val="tx1"/>
          </a:solidFill>
          <a:latin typeface="+mn-lt"/>
          <a:ea typeface="+mn-ea"/>
          <a:cs typeface="+mn-cs"/>
        </a:defRPr>
      </a:lvl2pPr>
      <a:lvl3pPr marL="1088406" algn="l" defTabSz="1088406" rtl="0" eaLnBrk="1" latinLnBrk="0" hangingPunct="1">
        <a:defRPr sz="2133" kern="1200">
          <a:solidFill>
            <a:schemeClr val="tx1"/>
          </a:solidFill>
          <a:latin typeface="+mn-lt"/>
          <a:ea typeface="+mn-ea"/>
          <a:cs typeface="+mn-cs"/>
        </a:defRPr>
      </a:lvl3pPr>
      <a:lvl4pPr marL="1632609" algn="l" defTabSz="1088406" rtl="0" eaLnBrk="1" latinLnBrk="0" hangingPunct="1">
        <a:defRPr sz="2133" kern="1200">
          <a:solidFill>
            <a:schemeClr val="tx1"/>
          </a:solidFill>
          <a:latin typeface="+mn-lt"/>
          <a:ea typeface="+mn-ea"/>
          <a:cs typeface="+mn-cs"/>
        </a:defRPr>
      </a:lvl4pPr>
      <a:lvl5pPr marL="2176810" algn="l" defTabSz="1088406" rtl="0" eaLnBrk="1" latinLnBrk="0" hangingPunct="1">
        <a:defRPr sz="2133" kern="1200">
          <a:solidFill>
            <a:schemeClr val="tx1"/>
          </a:solidFill>
          <a:latin typeface="+mn-lt"/>
          <a:ea typeface="+mn-ea"/>
          <a:cs typeface="+mn-cs"/>
        </a:defRPr>
      </a:lvl5pPr>
      <a:lvl6pPr marL="2721011" algn="l" defTabSz="1088406" rtl="0" eaLnBrk="1" latinLnBrk="0" hangingPunct="1">
        <a:defRPr sz="2133" kern="1200">
          <a:solidFill>
            <a:schemeClr val="tx1"/>
          </a:solidFill>
          <a:latin typeface="+mn-lt"/>
          <a:ea typeface="+mn-ea"/>
          <a:cs typeface="+mn-cs"/>
        </a:defRPr>
      </a:lvl6pPr>
      <a:lvl7pPr marL="3265214" algn="l" defTabSz="1088406" rtl="0" eaLnBrk="1" latinLnBrk="0" hangingPunct="1">
        <a:defRPr sz="2133" kern="1200">
          <a:solidFill>
            <a:schemeClr val="tx1"/>
          </a:solidFill>
          <a:latin typeface="+mn-lt"/>
          <a:ea typeface="+mn-ea"/>
          <a:cs typeface="+mn-cs"/>
        </a:defRPr>
      </a:lvl7pPr>
      <a:lvl8pPr marL="3809417" algn="l" defTabSz="1088406" rtl="0" eaLnBrk="1" latinLnBrk="0" hangingPunct="1">
        <a:defRPr sz="2133" kern="1200">
          <a:solidFill>
            <a:schemeClr val="tx1"/>
          </a:solidFill>
          <a:latin typeface="+mn-lt"/>
          <a:ea typeface="+mn-ea"/>
          <a:cs typeface="+mn-cs"/>
        </a:defRPr>
      </a:lvl8pPr>
      <a:lvl9pPr marL="4353619" algn="l" defTabSz="1088406" rtl="0" eaLnBrk="1" latinLnBrk="0" hangingPunct="1">
        <a:defRPr sz="213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487488" y="493295"/>
            <a:ext cx="9220200" cy="848226"/>
          </a:xfrm>
          <a:prstGeom prst="rect">
            <a:avLst/>
          </a:prstGeom>
        </p:spPr>
        <p:txBody>
          <a:bodyPr vert="horz" lIns="0" tIns="0" rIns="0" bIns="0" rtlCol="0" anchor="t">
            <a:noAutofit/>
          </a:bodyPr>
          <a:lstStyle/>
          <a:p>
            <a:r>
              <a:rPr lang="de-CH"/>
              <a:t>Titel hinzufügen.</a:t>
            </a:r>
          </a:p>
        </p:txBody>
      </p:sp>
      <p:sp>
        <p:nvSpPr>
          <p:cNvPr id="3" name="Textplatzhalter 2"/>
          <p:cNvSpPr>
            <a:spLocks noGrp="1"/>
          </p:cNvSpPr>
          <p:nvPr>
            <p:ph type="body" idx="1"/>
          </p:nvPr>
        </p:nvSpPr>
        <p:spPr>
          <a:xfrm>
            <a:off x="1487488" y="1949116"/>
            <a:ext cx="9220200" cy="4468216"/>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a:p>
            <a:pPr lvl="6"/>
            <a:r>
              <a:rPr lang="de-CH" noProof="0"/>
              <a:t>Siebte Ebene</a:t>
            </a:r>
          </a:p>
          <a:p>
            <a:pPr lvl="7"/>
            <a:r>
              <a:rPr lang="de-CH" sz="2800" noProof="0"/>
              <a:t>Achte Ebene</a:t>
            </a:r>
          </a:p>
          <a:p>
            <a:pPr lvl="8"/>
            <a:r>
              <a:rPr lang="de-CH" noProof="0"/>
              <a:t>Neunte Ebene</a:t>
            </a:r>
          </a:p>
          <a:p>
            <a:pPr lvl="7"/>
            <a:endParaRPr lang="de-CH" noProof="0"/>
          </a:p>
        </p:txBody>
      </p:sp>
      <p:sp>
        <p:nvSpPr>
          <p:cNvPr id="4" name="Datumsplatzhalter 3"/>
          <p:cNvSpPr>
            <a:spLocks noGrp="1"/>
          </p:cNvSpPr>
          <p:nvPr>
            <p:ph type="dt" sz="half" idx="2"/>
          </p:nvPr>
        </p:nvSpPr>
        <p:spPr>
          <a:xfrm>
            <a:off x="550862" y="6484293"/>
            <a:ext cx="828614" cy="127938"/>
          </a:xfrm>
          <a:prstGeom prst="rect">
            <a:avLst/>
          </a:prstGeom>
        </p:spPr>
        <p:txBody>
          <a:bodyPr vert="horz" lIns="0" tIns="0" rIns="0" bIns="0" rtlCol="0" anchor="t" anchorCtr="0"/>
          <a:lstStyle>
            <a:lvl1pPr algn="l">
              <a:defRPr sz="800" spc="10" baseline="0">
                <a:solidFill>
                  <a:schemeClr val="tx2"/>
                </a:solidFill>
              </a:defRPr>
            </a:lvl1pPr>
          </a:lstStyle>
          <a:p>
            <a:fld id="{80211CA0-77D7-4CC2-8F9F-61D424A519D7}" type="datetimeyyyy">
              <a:rPr lang="de-CH" smtClean="0"/>
              <a:t>2026</a:t>
            </a:fld>
            <a:endParaRPr lang="de-CH"/>
          </a:p>
        </p:txBody>
      </p:sp>
      <p:sp>
        <p:nvSpPr>
          <p:cNvPr id="5" name="Fußzeilenplatzhalter 4"/>
          <p:cNvSpPr>
            <a:spLocks noGrp="1"/>
          </p:cNvSpPr>
          <p:nvPr>
            <p:ph type="ftr" sz="quarter" idx="3"/>
          </p:nvPr>
        </p:nvSpPr>
        <p:spPr>
          <a:xfrm>
            <a:off x="1489460" y="6484293"/>
            <a:ext cx="9218228" cy="127938"/>
          </a:xfrm>
          <a:prstGeom prst="rect">
            <a:avLst/>
          </a:prstGeom>
        </p:spPr>
        <p:txBody>
          <a:bodyPr vert="horz" lIns="0" tIns="0" rIns="0" bIns="0" rtlCol="0" anchor="t" anchorCtr="0"/>
          <a:lstStyle>
            <a:lvl1pPr algn="l">
              <a:defRPr sz="800" spc="10" baseline="0">
                <a:solidFill>
                  <a:schemeClr val="tx2"/>
                </a:solidFill>
              </a:defRPr>
            </a:lvl1pPr>
          </a:lstStyle>
          <a:p>
            <a:r>
              <a:rPr lang="de-DE"/>
              <a:t>SBB Division Abteilung und Bereich</a:t>
            </a:r>
            <a:endParaRPr lang="de-CH"/>
          </a:p>
        </p:txBody>
      </p:sp>
      <p:sp>
        <p:nvSpPr>
          <p:cNvPr id="6" name="Foliennummernplatzhalter 5"/>
          <p:cNvSpPr>
            <a:spLocks noGrp="1"/>
          </p:cNvSpPr>
          <p:nvPr>
            <p:ph type="sldNum" sz="quarter" idx="4"/>
          </p:nvPr>
        </p:nvSpPr>
        <p:spPr>
          <a:xfrm>
            <a:off x="10895839" y="6484293"/>
            <a:ext cx="745299" cy="127938"/>
          </a:xfrm>
          <a:prstGeom prst="rect">
            <a:avLst/>
          </a:prstGeom>
        </p:spPr>
        <p:txBody>
          <a:bodyPr vert="horz" lIns="0" tIns="0" rIns="0" bIns="0" rtlCol="0" anchor="t" anchorCtr="0"/>
          <a:lstStyle>
            <a:lvl1pPr algn="r">
              <a:defRPr sz="800" spc="10" baseline="0">
                <a:solidFill>
                  <a:schemeClr val="tx2"/>
                </a:solidFill>
              </a:defRPr>
            </a:lvl1pPr>
          </a:lstStyle>
          <a:p>
            <a:fld id="{442AD375-037F-43D0-B059-5172DA06796A}" type="slidenum">
              <a:rPr lang="de-CH" smtClean="0"/>
              <a:pPr/>
              <a:t>‹Nr.›</a:t>
            </a:fld>
            <a:endParaRPr lang="de-CH"/>
          </a:p>
        </p:txBody>
      </p:sp>
      <p:pic>
        <p:nvPicPr>
          <p:cNvPr id="13" name="Grafik 12">
            <a:extLst>
              <a:ext uri="{FF2B5EF4-FFF2-40B4-BE49-F238E27FC236}">
                <a16:creationId xmlns:a16="http://schemas.microsoft.com/office/drawing/2014/main" id="{B0EBCC42-C47E-42C1-A885-21EC5F328973}"/>
              </a:ext>
            </a:extLst>
          </p:cNvPr>
          <p:cNvPicPr>
            <a:picLocks noChangeAspect="1"/>
          </p:cNvPicPr>
          <p:nvPr userDrawn="1"/>
        </p:nvPicPr>
        <p:blipFill>
          <a:blip r:embed="rId37" cstate="print">
            <a:extLst>
              <a:ext uri="{28A0092B-C50C-407E-A947-70E740481C1C}">
                <a14:useLocalDpi xmlns:a14="http://schemas.microsoft.com/office/drawing/2010/main"/>
              </a:ext>
            </a:extLst>
          </a:blip>
          <a:stretch>
            <a:fillRect/>
          </a:stretch>
        </p:blipFill>
        <p:spPr>
          <a:xfrm>
            <a:off x="11087099" y="288303"/>
            <a:ext cx="561183" cy="197422"/>
          </a:xfrm>
          <a:prstGeom prst="rect">
            <a:avLst/>
          </a:prstGeom>
        </p:spPr>
      </p:pic>
    </p:spTree>
    <p:extLst>
      <p:ext uri="{BB962C8B-B14F-4D97-AF65-F5344CB8AC3E}">
        <p14:creationId xmlns:p14="http://schemas.microsoft.com/office/powerpoint/2010/main" val="300782164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700" r:id="rId24"/>
    <p:sldLayoutId id="2147483701" r:id="rId25"/>
    <p:sldLayoutId id="2147483702" r:id="rId26"/>
    <p:sldLayoutId id="2147483703" r:id="rId27"/>
    <p:sldLayoutId id="2147483704" r:id="rId28"/>
    <p:sldLayoutId id="2147483705" r:id="rId29"/>
    <p:sldLayoutId id="2147483706" r:id="rId30"/>
    <p:sldLayoutId id="2147483707" r:id="rId31"/>
    <p:sldLayoutId id="2147483708" r:id="rId32"/>
    <p:sldLayoutId id="2147483709" r:id="rId33"/>
    <p:sldLayoutId id="2147483710" r:id="rId34"/>
    <p:sldLayoutId id="2147483711" r:id="rId35"/>
  </p:sldLayoutIdLst>
  <p:hf hdr="0" ftr="0" dt="0"/>
  <p:txStyles>
    <p:titleStyle>
      <a:lvl1pPr algn="l" defTabSz="914400" rtl="0" eaLnBrk="1" latinLnBrk="0" hangingPunct="1">
        <a:lnSpc>
          <a:spcPct val="100000"/>
        </a:lnSpc>
        <a:spcBef>
          <a:spcPct val="0"/>
        </a:spcBef>
        <a:buNone/>
        <a:defRPr sz="2800" kern="1200" spc="60" baseline="0">
          <a:solidFill>
            <a:schemeClr val="accent3"/>
          </a:solidFill>
          <a:latin typeface="+mj-lt"/>
          <a:ea typeface="+mj-ea"/>
          <a:cs typeface="+mj-cs"/>
        </a:defRPr>
      </a:lvl1pPr>
    </p:titleStyle>
    <p:bodyStyle>
      <a:lvl1pPr marL="0" indent="0" algn="l" defTabSz="914400" rtl="0" eaLnBrk="1" latinLnBrk="0" hangingPunct="1">
        <a:lnSpc>
          <a:spcPct val="100000"/>
        </a:lnSpc>
        <a:spcBef>
          <a:spcPts val="0"/>
        </a:spcBef>
        <a:buFont typeface="+mj-lt"/>
        <a:buNone/>
        <a:defRPr sz="2800" kern="1200">
          <a:solidFill>
            <a:schemeClr val="tx2"/>
          </a:solidFill>
          <a:latin typeface="+mn-lt"/>
          <a:ea typeface="+mn-ea"/>
          <a:cs typeface="+mn-cs"/>
        </a:defRPr>
      </a:lvl1pPr>
      <a:lvl2pPr marL="36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2pPr>
      <a:lvl3pPr marL="72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3pPr>
      <a:lvl4pPr marL="108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4pPr>
      <a:lvl5pPr marL="1440000" indent="-360000" algn="l" defTabSz="914400" rtl="0" eaLnBrk="1" latinLnBrk="0" hangingPunct="1">
        <a:lnSpc>
          <a:spcPct val="100000"/>
        </a:lnSpc>
        <a:spcBef>
          <a:spcPts val="0"/>
        </a:spcBef>
        <a:buClr>
          <a:schemeClr val="accent3"/>
        </a:buClr>
        <a:buSzPct val="100000"/>
        <a:buFont typeface="SBB Light" pitchFamily="2" charset="0"/>
        <a:buChar char="–"/>
        <a:defRPr sz="2800" kern="1200">
          <a:solidFill>
            <a:schemeClr val="tx2"/>
          </a:solidFill>
          <a:latin typeface="+mn-lt"/>
          <a:ea typeface="+mn-ea"/>
          <a:cs typeface="+mn-cs"/>
        </a:defRPr>
      </a:lvl5pPr>
      <a:lvl6pPr marL="360000" indent="-360000" algn="l" defTabSz="914400" rtl="0" eaLnBrk="1" latinLnBrk="0" hangingPunct="1">
        <a:lnSpc>
          <a:spcPct val="90000"/>
        </a:lnSpc>
        <a:spcBef>
          <a:spcPts val="500"/>
        </a:spcBef>
        <a:buFontTx/>
        <a:buBlip>
          <a:blip r:embed="rId38"/>
        </a:buBlip>
        <a:defRPr sz="2800" kern="1200">
          <a:solidFill>
            <a:schemeClr val="tx2"/>
          </a:solidFill>
          <a:latin typeface="+mn-lt"/>
          <a:ea typeface="+mn-ea"/>
          <a:cs typeface="+mn-cs"/>
        </a:defRPr>
      </a:lvl6pPr>
      <a:lvl7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7pPr>
      <a:lvl8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8pPr>
      <a:lvl9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487488" y="493295"/>
            <a:ext cx="9220200" cy="848226"/>
          </a:xfrm>
          <a:prstGeom prst="rect">
            <a:avLst/>
          </a:prstGeom>
        </p:spPr>
        <p:txBody>
          <a:bodyPr vert="horz" lIns="0" tIns="0" rIns="0" bIns="0" rtlCol="0" anchor="t">
            <a:noAutofit/>
          </a:bodyPr>
          <a:lstStyle/>
          <a:p>
            <a:r>
              <a:rPr lang="de-CH"/>
              <a:t>Titel hinzufügen.</a:t>
            </a:r>
          </a:p>
        </p:txBody>
      </p:sp>
      <p:sp>
        <p:nvSpPr>
          <p:cNvPr id="3" name="Textplatzhalter 2"/>
          <p:cNvSpPr>
            <a:spLocks noGrp="1"/>
          </p:cNvSpPr>
          <p:nvPr>
            <p:ph type="body" idx="1"/>
          </p:nvPr>
        </p:nvSpPr>
        <p:spPr>
          <a:xfrm>
            <a:off x="1487488" y="1949116"/>
            <a:ext cx="9220200" cy="4468216"/>
          </a:xfrm>
          <a:prstGeom prst="rect">
            <a:avLst/>
          </a:prstGeom>
        </p:spPr>
        <p:txBody>
          <a:bodyPr vert="horz" lIns="0" tIns="0" rIns="0" bIns="0" rtlCol="0">
            <a:noAutofit/>
          </a:bodyPr>
          <a:lstStyle/>
          <a:p>
            <a:pPr lvl="0"/>
            <a:r>
              <a:rPr lang="de-CH" noProof="0"/>
              <a:t>Textmasterformat bearbeiten</a:t>
            </a:r>
          </a:p>
          <a:p>
            <a:pPr lvl="1"/>
            <a:r>
              <a:rPr lang="de-CH" noProof="0"/>
              <a:t>Zweite Ebene</a:t>
            </a:r>
          </a:p>
          <a:p>
            <a:pPr lvl="2"/>
            <a:r>
              <a:rPr lang="de-CH" noProof="0"/>
              <a:t>Dritte Ebene</a:t>
            </a:r>
          </a:p>
          <a:p>
            <a:pPr lvl="3"/>
            <a:r>
              <a:rPr lang="de-CH" noProof="0"/>
              <a:t>Vierte Ebene</a:t>
            </a:r>
          </a:p>
          <a:p>
            <a:pPr lvl="4"/>
            <a:r>
              <a:rPr lang="de-CH" noProof="0"/>
              <a:t>Fünfte Ebene</a:t>
            </a:r>
          </a:p>
          <a:p>
            <a:pPr lvl="5"/>
            <a:r>
              <a:rPr lang="de-CH" noProof="0"/>
              <a:t>Sechste Ebene</a:t>
            </a:r>
          </a:p>
          <a:p>
            <a:pPr lvl="6"/>
            <a:r>
              <a:rPr lang="de-CH" noProof="0"/>
              <a:t>Siebte Ebene</a:t>
            </a:r>
          </a:p>
          <a:p>
            <a:pPr lvl="7"/>
            <a:r>
              <a:rPr lang="de-CH" sz="2800" noProof="0"/>
              <a:t>Achte Ebene</a:t>
            </a:r>
          </a:p>
          <a:p>
            <a:pPr lvl="8"/>
            <a:r>
              <a:rPr lang="de-CH" noProof="0"/>
              <a:t>Neunte Ebene</a:t>
            </a:r>
          </a:p>
          <a:p>
            <a:pPr lvl="7"/>
            <a:endParaRPr lang="de-CH" noProof="0"/>
          </a:p>
        </p:txBody>
      </p:sp>
      <p:sp>
        <p:nvSpPr>
          <p:cNvPr id="4" name="Datumsplatzhalter 3"/>
          <p:cNvSpPr>
            <a:spLocks noGrp="1"/>
          </p:cNvSpPr>
          <p:nvPr>
            <p:ph type="dt" sz="half" idx="2"/>
          </p:nvPr>
        </p:nvSpPr>
        <p:spPr>
          <a:xfrm>
            <a:off x="550862" y="6484293"/>
            <a:ext cx="828614" cy="127938"/>
          </a:xfrm>
          <a:prstGeom prst="rect">
            <a:avLst/>
          </a:prstGeom>
        </p:spPr>
        <p:txBody>
          <a:bodyPr vert="horz" lIns="0" tIns="0" rIns="0" bIns="0" rtlCol="0" anchor="t" anchorCtr="0"/>
          <a:lstStyle>
            <a:lvl1pPr algn="l">
              <a:defRPr sz="800" spc="10" baseline="0">
                <a:solidFill>
                  <a:schemeClr val="tx2"/>
                </a:solidFill>
              </a:defRPr>
            </a:lvl1pPr>
          </a:lstStyle>
          <a:p>
            <a:fld id="{80211CA0-77D7-4CC2-8F9F-61D424A519D7}" type="datetimeyyyy">
              <a:rPr lang="de-CH" smtClean="0"/>
              <a:t>2026</a:t>
            </a:fld>
            <a:endParaRPr lang="de-CH"/>
          </a:p>
        </p:txBody>
      </p:sp>
      <p:sp>
        <p:nvSpPr>
          <p:cNvPr id="5" name="Fußzeilenplatzhalter 4"/>
          <p:cNvSpPr>
            <a:spLocks noGrp="1"/>
          </p:cNvSpPr>
          <p:nvPr>
            <p:ph type="ftr" sz="quarter" idx="3"/>
          </p:nvPr>
        </p:nvSpPr>
        <p:spPr>
          <a:xfrm>
            <a:off x="1489460" y="6484293"/>
            <a:ext cx="9218228" cy="127938"/>
          </a:xfrm>
          <a:prstGeom prst="rect">
            <a:avLst/>
          </a:prstGeom>
        </p:spPr>
        <p:txBody>
          <a:bodyPr vert="horz" lIns="0" tIns="0" rIns="0" bIns="0" rtlCol="0" anchor="t" anchorCtr="0"/>
          <a:lstStyle>
            <a:lvl1pPr algn="l">
              <a:defRPr sz="800" spc="10" baseline="0">
                <a:solidFill>
                  <a:schemeClr val="tx2"/>
                </a:solidFill>
              </a:defRPr>
            </a:lvl1pPr>
          </a:lstStyle>
          <a:p>
            <a:r>
              <a:rPr lang="de-DE"/>
              <a:t>SBB Division Abteilung und Bereich</a:t>
            </a:r>
            <a:endParaRPr lang="de-CH"/>
          </a:p>
        </p:txBody>
      </p:sp>
      <p:sp>
        <p:nvSpPr>
          <p:cNvPr id="6" name="Foliennummernplatzhalter 5"/>
          <p:cNvSpPr>
            <a:spLocks noGrp="1"/>
          </p:cNvSpPr>
          <p:nvPr>
            <p:ph type="sldNum" sz="quarter" idx="4"/>
          </p:nvPr>
        </p:nvSpPr>
        <p:spPr>
          <a:xfrm>
            <a:off x="10895839" y="6484293"/>
            <a:ext cx="745299" cy="127938"/>
          </a:xfrm>
          <a:prstGeom prst="rect">
            <a:avLst/>
          </a:prstGeom>
        </p:spPr>
        <p:txBody>
          <a:bodyPr vert="horz" lIns="0" tIns="0" rIns="0" bIns="0" rtlCol="0" anchor="t" anchorCtr="0"/>
          <a:lstStyle>
            <a:lvl1pPr algn="r">
              <a:defRPr sz="800" spc="10" baseline="0">
                <a:solidFill>
                  <a:schemeClr val="tx2"/>
                </a:solidFill>
              </a:defRPr>
            </a:lvl1pPr>
          </a:lstStyle>
          <a:p>
            <a:fld id="{442AD375-037F-43D0-B059-5172DA06796A}" type="slidenum">
              <a:rPr lang="de-CH" smtClean="0"/>
              <a:pPr/>
              <a:t>‹Nr.›</a:t>
            </a:fld>
            <a:endParaRPr lang="de-CH"/>
          </a:p>
        </p:txBody>
      </p:sp>
      <p:pic>
        <p:nvPicPr>
          <p:cNvPr id="13" name="Grafik 12">
            <a:extLst>
              <a:ext uri="{FF2B5EF4-FFF2-40B4-BE49-F238E27FC236}">
                <a16:creationId xmlns:a16="http://schemas.microsoft.com/office/drawing/2014/main" id="{B0EBCC42-C47E-42C1-A885-21EC5F328973}"/>
              </a:ext>
            </a:extLst>
          </p:cNvPr>
          <p:cNvPicPr>
            <a:picLocks noChangeAspect="1"/>
          </p:cNvPicPr>
          <p:nvPr userDrawn="1"/>
        </p:nvPicPr>
        <p:blipFill>
          <a:blip r:embed="rId38" cstate="print">
            <a:extLst>
              <a:ext uri="{28A0092B-C50C-407E-A947-70E740481C1C}">
                <a14:useLocalDpi xmlns:a14="http://schemas.microsoft.com/office/drawing/2010/main"/>
              </a:ext>
            </a:extLst>
          </a:blip>
          <a:stretch>
            <a:fillRect/>
          </a:stretch>
        </p:blipFill>
        <p:spPr>
          <a:xfrm>
            <a:off x="11087099" y="288303"/>
            <a:ext cx="561183" cy="197422"/>
          </a:xfrm>
          <a:prstGeom prst="rect">
            <a:avLst/>
          </a:prstGeom>
        </p:spPr>
      </p:pic>
    </p:spTree>
    <p:extLst>
      <p:ext uri="{BB962C8B-B14F-4D97-AF65-F5344CB8AC3E}">
        <p14:creationId xmlns:p14="http://schemas.microsoft.com/office/powerpoint/2010/main" val="24736616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 id="2147483730" r:id="rId18"/>
    <p:sldLayoutId id="2147483731" r:id="rId19"/>
    <p:sldLayoutId id="2147483732" r:id="rId20"/>
    <p:sldLayoutId id="2147483733" r:id="rId21"/>
    <p:sldLayoutId id="2147483734" r:id="rId22"/>
    <p:sldLayoutId id="2147483735" r:id="rId23"/>
    <p:sldLayoutId id="2147483736" r:id="rId24"/>
    <p:sldLayoutId id="2147483737" r:id="rId25"/>
    <p:sldLayoutId id="2147483738" r:id="rId26"/>
    <p:sldLayoutId id="2147483739" r:id="rId27"/>
    <p:sldLayoutId id="2147483740" r:id="rId28"/>
    <p:sldLayoutId id="2147483741" r:id="rId29"/>
    <p:sldLayoutId id="2147483742" r:id="rId30"/>
    <p:sldLayoutId id="2147483743" r:id="rId31"/>
    <p:sldLayoutId id="2147483744" r:id="rId32"/>
    <p:sldLayoutId id="2147483745" r:id="rId33"/>
    <p:sldLayoutId id="2147483746" r:id="rId34"/>
    <p:sldLayoutId id="2147483747" r:id="rId35"/>
    <p:sldLayoutId id="2147483748" r:id="rId36"/>
  </p:sldLayoutIdLst>
  <p:hf hdr="0" ftr="0" dt="0"/>
  <p:txStyles>
    <p:titleStyle>
      <a:lvl1pPr algn="l" defTabSz="914400" rtl="0" eaLnBrk="1" latinLnBrk="0" hangingPunct="1">
        <a:lnSpc>
          <a:spcPct val="100000"/>
        </a:lnSpc>
        <a:spcBef>
          <a:spcPct val="0"/>
        </a:spcBef>
        <a:buNone/>
        <a:defRPr sz="2800" kern="1200" spc="60" baseline="0">
          <a:solidFill>
            <a:schemeClr val="accent3"/>
          </a:solidFill>
          <a:latin typeface="+mj-lt"/>
          <a:ea typeface="+mj-ea"/>
          <a:cs typeface="+mj-cs"/>
        </a:defRPr>
      </a:lvl1pPr>
    </p:titleStyle>
    <p:bodyStyle>
      <a:lvl1pPr marL="0" indent="0" algn="l" defTabSz="914400" rtl="0" eaLnBrk="1" latinLnBrk="0" hangingPunct="1">
        <a:lnSpc>
          <a:spcPct val="100000"/>
        </a:lnSpc>
        <a:spcBef>
          <a:spcPts val="0"/>
        </a:spcBef>
        <a:buFont typeface="+mj-lt"/>
        <a:buNone/>
        <a:defRPr sz="2800" kern="1200">
          <a:solidFill>
            <a:schemeClr val="tx2"/>
          </a:solidFill>
          <a:latin typeface="+mn-lt"/>
          <a:ea typeface="+mn-ea"/>
          <a:cs typeface="+mn-cs"/>
        </a:defRPr>
      </a:lvl1pPr>
      <a:lvl2pPr marL="36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2pPr>
      <a:lvl3pPr marL="72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3pPr>
      <a:lvl4pPr marL="1080000" indent="-360000" algn="l" defTabSz="914400" rtl="0" eaLnBrk="1" latinLnBrk="0" hangingPunct="1">
        <a:lnSpc>
          <a:spcPct val="100000"/>
        </a:lnSpc>
        <a:spcBef>
          <a:spcPts val="0"/>
        </a:spcBef>
        <a:buClr>
          <a:schemeClr val="accent3"/>
        </a:buClr>
        <a:buFont typeface="SBB Light" pitchFamily="2" charset="0"/>
        <a:buChar char="–"/>
        <a:defRPr sz="2800" kern="1200">
          <a:solidFill>
            <a:schemeClr val="tx2"/>
          </a:solidFill>
          <a:latin typeface="+mn-lt"/>
          <a:ea typeface="+mn-ea"/>
          <a:cs typeface="+mn-cs"/>
        </a:defRPr>
      </a:lvl4pPr>
      <a:lvl5pPr marL="1440000" indent="-360000" algn="l" defTabSz="914400" rtl="0" eaLnBrk="1" latinLnBrk="0" hangingPunct="1">
        <a:lnSpc>
          <a:spcPct val="100000"/>
        </a:lnSpc>
        <a:spcBef>
          <a:spcPts val="0"/>
        </a:spcBef>
        <a:buClr>
          <a:schemeClr val="accent3"/>
        </a:buClr>
        <a:buSzPct val="100000"/>
        <a:buFont typeface="SBB Light" pitchFamily="2" charset="0"/>
        <a:buChar char="–"/>
        <a:defRPr sz="2800" kern="1200">
          <a:solidFill>
            <a:schemeClr val="tx2"/>
          </a:solidFill>
          <a:latin typeface="+mn-lt"/>
          <a:ea typeface="+mn-ea"/>
          <a:cs typeface="+mn-cs"/>
        </a:defRPr>
      </a:lvl5pPr>
      <a:lvl6pPr marL="360000" indent="-360000" algn="l" defTabSz="914400" rtl="0" eaLnBrk="1" latinLnBrk="0" hangingPunct="1">
        <a:lnSpc>
          <a:spcPct val="90000"/>
        </a:lnSpc>
        <a:spcBef>
          <a:spcPts val="500"/>
        </a:spcBef>
        <a:buFontTx/>
        <a:buBlip>
          <a:blip r:embed="rId39"/>
        </a:buBlip>
        <a:defRPr sz="2800" kern="1200">
          <a:solidFill>
            <a:schemeClr val="tx2"/>
          </a:solidFill>
          <a:latin typeface="+mn-lt"/>
          <a:ea typeface="+mn-ea"/>
          <a:cs typeface="+mn-cs"/>
        </a:defRPr>
      </a:lvl6pPr>
      <a:lvl7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7pPr>
      <a:lvl8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8pPr>
      <a:lvl9pPr marL="0" indent="0" algn="l" defTabSz="914400" rtl="0" eaLnBrk="1" latinLnBrk="0" hangingPunct="1">
        <a:lnSpc>
          <a:spcPct val="90000"/>
        </a:lnSpc>
        <a:spcBef>
          <a:spcPts val="500"/>
        </a:spcBef>
        <a:buFontTx/>
        <a:buNone/>
        <a:defRPr sz="2800" kern="1200">
          <a:solidFill>
            <a:schemeClr val="tx2"/>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6.xml"/><Relationship Id="rId7" Type="http://schemas.openxmlformats.org/officeDocument/2006/relationships/chart" Target="../charts/char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5.emf"/><Relationship Id="rId5" Type="http://schemas.openxmlformats.org/officeDocument/2006/relationships/oleObject" Target="../embeddings/oleObject2.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F6F6"/>
        </a:solidFill>
        <a:effectLst/>
      </p:bgPr>
    </p:bg>
    <p:spTree>
      <p:nvGrpSpPr>
        <p:cNvPr id="1" name=""/>
        <p:cNvGrpSpPr/>
        <p:nvPr/>
      </p:nvGrpSpPr>
      <p:grpSpPr>
        <a:xfrm>
          <a:off x="0" y="0"/>
          <a:ext cx="0" cy="0"/>
          <a:chOff x="0" y="0"/>
          <a:chExt cx="0" cy="0"/>
        </a:xfrm>
      </p:grpSpPr>
      <p:graphicFrame>
        <p:nvGraphicFramePr>
          <p:cNvPr id="4" name="Objekt 3" hidden="1">
            <a:extLst>
              <a:ext uri="{FF2B5EF4-FFF2-40B4-BE49-F238E27FC236}">
                <a16:creationId xmlns:a16="http://schemas.microsoft.com/office/drawing/2014/main" id="{A316274F-10EE-42B8-9812-7995639350A4}"/>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Folie" r:id="rId5" imgW="360" imgH="359" progId="TCLayout.ActiveDocument.1">
                  <p:embed/>
                </p:oleObj>
              </mc:Choice>
              <mc:Fallback>
                <p:oleObj name="think-cell Folie" r:id="rId5" imgW="360" imgH="359" progId="TCLayout.ActiveDocument.1">
                  <p:embed/>
                  <p:pic>
                    <p:nvPicPr>
                      <p:cNvPr id="4" name="Objekt 3" hidden="1">
                        <a:extLst>
                          <a:ext uri="{FF2B5EF4-FFF2-40B4-BE49-F238E27FC236}">
                            <a16:creationId xmlns:a16="http://schemas.microsoft.com/office/drawing/2014/main" id="{A316274F-10EE-42B8-9812-7995639350A4}"/>
                          </a:ext>
                        </a:extLst>
                      </p:cNvPr>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5" name="Rechteck 4" hidden="1">
            <a:extLst>
              <a:ext uri="{FF2B5EF4-FFF2-40B4-BE49-F238E27FC236}">
                <a16:creationId xmlns:a16="http://schemas.microsoft.com/office/drawing/2014/main" id="{2CD79D1D-00A8-4538-BA52-D1C8BBD8082F}"/>
              </a:ext>
            </a:extLst>
          </p:cNvPr>
          <p:cNvSpPr/>
          <p:nvPr>
            <p:custDataLst>
              <p:tags r:id="rId2"/>
            </p:custDataLst>
          </p:nvPr>
        </p:nvSpPr>
        <p:spPr>
          <a:xfrm>
            <a:off x="1524000" y="0"/>
            <a:ext cx="158750" cy="1587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marL="0" marR="0" lvl="0" indent="0" algn="ctr" defTabSz="914400" rtl="0" eaLnBrk="1" fontAlgn="auto" latinLnBrk="0" hangingPunct="1">
              <a:lnSpc>
                <a:spcPct val="100000"/>
              </a:lnSpc>
              <a:spcBef>
                <a:spcPct val="0"/>
              </a:spcBef>
              <a:spcAft>
                <a:spcPct val="0"/>
              </a:spcAft>
              <a:buClrTx/>
              <a:buSzTx/>
              <a:buFontTx/>
              <a:buNone/>
              <a:tabLst/>
              <a:defRPr/>
            </a:pPr>
            <a:endParaRPr kumimoji="0" lang="de-CH"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sym typeface="Arial" panose="020B0604020202020204" pitchFamily="34" charset="0"/>
            </a:endParaRPr>
          </a:p>
        </p:txBody>
      </p:sp>
      <p:graphicFrame>
        <p:nvGraphicFramePr>
          <p:cNvPr id="9" name="Diagramm 8"/>
          <p:cNvGraphicFramePr/>
          <p:nvPr>
            <p:extLst>
              <p:ext uri="{D42A27DB-BD31-4B8C-83A1-F6EECF244321}">
                <p14:modId xmlns:p14="http://schemas.microsoft.com/office/powerpoint/2010/main" val="1327803119"/>
              </p:ext>
            </p:extLst>
          </p:nvPr>
        </p:nvGraphicFramePr>
        <p:xfrm>
          <a:off x="440514" y="1261472"/>
          <a:ext cx="11066242" cy="5246119"/>
        </p:xfrm>
        <a:graphic>
          <a:graphicData uri="http://schemas.openxmlformats.org/drawingml/2006/chart">
            <c:chart xmlns:c="http://schemas.openxmlformats.org/drawingml/2006/chart" xmlns:r="http://schemas.openxmlformats.org/officeDocument/2006/relationships" r:id="rId7"/>
          </a:graphicData>
        </a:graphic>
      </p:graphicFrame>
      <p:sp>
        <p:nvSpPr>
          <p:cNvPr id="10" name="Title 1">
            <a:extLst>
              <a:ext uri="{FF2B5EF4-FFF2-40B4-BE49-F238E27FC236}">
                <a16:creationId xmlns:a16="http://schemas.microsoft.com/office/drawing/2014/main" id="{A572A723-7466-42C5-BC49-15C6E380BE11}"/>
              </a:ext>
            </a:extLst>
          </p:cNvPr>
          <p:cNvSpPr>
            <a:spLocks noGrp="1"/>
          </p:cNvSpPr>
          <p:nvPr>
            <p:ph type="title"/>
          </p:nvPr>
        </p:nvSpPr>
        <p:spPr>
          <a:xfrm>
            <a:off x="1487488" y="493295"/>
            <a:ext cx="9220200" cy="848226"/>
          </a:xfrm>
        </p:spPr>
        <p:txBody>
          <a:bodyPr/>
          <a:lstStyle/>
          <a:p>
            <a:r>
              <a:rPr lang="fr-CH"/>
              <a:t>Points de vente CFF.</a:t>
            </a:r>
          </a:p>
        </p:txBody>
      </p:sp>
      <p:sp>
        <p:nvSpPr>
          <p:cNvPr id="11" name="Textfeld 10">
            <a:extLst>
              <a:ext uri="{FF2B5EF4-FFF2-40B4-BE49-F238E27FC236}">
                <a16:creationId xmlns:a16="http://schemas.microsoft.com/office/drawing/2014/main" id="{45495507-A500-4876-A7D7-039B7559AD0C}"/>
              </a:ext>
            </a:extLst>
          </p:cNvPr>
          <p:cNvSpPr txBox="1"/>
          <p:nvPr/>
        </p:nvSpPr>
        <p:spPr>
          <a:xfrm>
            <a:off x="2151211" y="6046398"/>
            <a:ext cx="6211739" cy="540060"/>
          </a:xfrm>
          <a:prstGeom prst="rect">
            <a:avLst/>
          </a:prstGeom>
          <a:noFill/>
        </p:spPr>
        <p:txBody>
          <a:bodyPr wrap="square" lIns="36000" tIns="36000" rIns="36000" bIns="3600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2"/>
                </a:solidFill>
                <a:effectLst/>
                <a:uLnTx/>
                <a:uFillTx/>
                <a:latin typeface="SBB Light"/>
                <a:ea typeface="+mn-ea"/>
                <a:cs typeface="Arial" pitchFamily="34" charset="0"/>
              </a:rPr>
              <a:t>Le nombre de points de vente CFF ne correspond pas au nombre de gares CFF: les points de vente situés dans des gares faisant partie de l’infrastructure CFF peuvent en effet être gérés par d’autres entreprises de transport. Par ailleurs, certains points de vente CFF ne sont pas situés dans des gares (exemple: Genève </a:t>
            </a:r>
            <a:r>
              <a:rPr kumimoji="0" lang="fr-FR" sz="900" b="0" i="0" u="none" strike="noStrike" kern="1200" cap="none" spc="0" normalizeH="0" baseline="0" noProof="0" dirty="0" err="1">
                <a:ln>
                  <a:noFill/>
                </a:ln>
                <a:solidFill>
                  <a:schemeClr val="tx2"/>
                </a:solidFill>
                <a:effectLst/>
                <a:uLnTx/>
                <a:uFillTx/>
                <a:latin typeface="SBB Light"/>
                <a:ea typeface="+mn-ea"/>
                <a:cs typeface="Arial" pitchFamily="34" charset="0"/>
              </a:rPr>
              <a:t>Balexert</a:t>
            </a:r>
            <a:r>
              <a:rPr kumimoji="0" lang="fr-FR" sz="900" b="0" i="0" u="none" strike="noStrike" kern="1200" cap="none" spc="0" normalizeH="0" baseline="0" noProof="0" dirty="0">
                <a:ln>
                  <a:noFill/>
                </a:ln>
                <a:solidFill>
                  <a:schemeClr val="tx2"/>
                </a:solidFill>
                <a:effectLst/>
                <a:uLnTx/>
                <a:uFillTx/>
                <a:latin typeface="SBB Light"/>
                <a:ea typeface="+mn-ea"/>
                <a:cs typeface="Arial" pitchFamily="34" charset="0"/>
              </a:rPr>
              <a:t>) ou des gares CFF (exemple: Constance).</a:t>
            </a:r>
          </a:p>
        </p:txBody>
      </p:sp>
      <p:sp>
        <p:nvSpPr>
          <p:cNvPr id="12" name="Footer Placeholder 2">
            <a:extLst>
              <a:ext uri="{FF2B5EF4-FFF2-40B4-BE49-F238E27FC236}">
                <a16:creationId xmlns:a16="http://schemas.microsoft.com/office/drawing/2014/main" id="{1A4657D7-3337-475E-8E67-E8F468A949AF}"/>
              </a:ext>
            </a:extLst>
          </p:cNvPr>
          <p:cNvSpPr>
            <a:spLocks noGrp="1"/>
          </p:cNvSpPr>
          <p:nvPr>
            <p:ph type="ftr" sz="quarter" idx="11"/>
          </p:nvPr>
        </p:nvSpPr>
        <p:spPr>
          <a:xfrm>
            <a:off x="8716395" y="5590178"/>
            <a:ext cx="1727767" cy="170649"/>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de-CH" sz="1100" b="0" i="0" u="none" strike="noStrike" kern="0" cap="none" spc="0" normalizeH="0" baseline="0" noProof="0" dirty="0" err="1">
                <a:ln>
                  <a:noFill/>
                </a:ln>
                <a:effectLst/>
                <a:uLnTx/>
                <a:uFillTx/>
                <a:latin typeface="SBB Light"/>
                <a:ea typeface="+mn-ea"/>
                <a:cs typeface="+mn-cs"/>
              </a:rPr>
              <a:t>reporting</a:t>
            </a:r>
            <a:r>
              <a:rPr kumimoji="0" lang="de-CH" sz="1100" b="0" i="0" u="none" strike="noStrike" kern="0" cap="none" spc="0" normalizeH="0" baseline="0" noProof="0" dirty="0">
                <a:ln>
                  <a:noFill/>
                </a:ln>
                <a:effectLst/>
                <a:uLnTx/>
                <a:uFillTx/>
                <a:latin typeface="SBB Light"/>
                <a:ea typeface="+mn-ea"/>
                <a:cs typeface="+mn-cs"/>
              </a:rPr>
              <a:t>.</a:t>
            </a:r>
            <a:r>
              <a:rPr lang="de-CH" sz="1100" kern="0" spc="0" dirty="0" err="1">
                <a:latin typeface="SBB Light"/>
              </a:rPr>
              <a:t>sbb</a:t>
            </a:r>
            <a:r>
              <a:rPr kumimoji="0" lang="de-CH" sz="1100" b="0" i="0" u="none" strike="noStrike" kern="0" cap="none" spc="0" normalizeH="0" baseline="0" noProof="0" dirty="0">
                <a:ln>
                  <a:noFill/>
                </a:ln>
                <a:effectLst/>
                <a:uLnTx/>
                <a:uFillTx/>
                <a:latin typeface="SBB Light"/>
                <a:ea typeface="+mn-ea"/>
                <a:cs typeface="+mn-cs"/>
              </a:rPr>
              <a:t>.ch</a:t>
            </a:r>
          </a:p>
        </p:txBody>
      </p:sp>
    </p:spTree>
    <p:extLst>
      <p:ext uri="{BB962C8B-B14F-4D97-AF65-F5344CB8AC3E}">
        <p14:creationId xmlns:p14="http://schemas.microsoft.com/office/powerpoint/2010/main" val="9762338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i1LGE5CWQXCaS3mOvkoEHA"/>
</p:tagLst>
</file>

<file path=ppt/theme/theme1.xml><?xml version="1.0" encoding="utf-8"?>
<a:theme xmlns:a="http://schemas.openxmlformats.org/drawingml/2006/main" name="1_20170515_PPT-Vorlage_NEU_16-9">
  <a:themeElements>
    <a:clrScheme name="SBB">
      <a:dk1>
        <a:srgbClr val="000000"/>
      </a:dk1>
      <a:lt1>
        <a:srgbClr val="FFFFFF"/>
      </a:lt1>
      <a:dk2>
        <a:srgbClr val="B7B7B7"/>
      </a:dk2>
      <a:lt2>
        <a:srgbClr val="4C4C4C"/>
      </a:lt2>
      <a:accent1>
        <a:srgbClr val="ABADCB"/>
      </a:accent1>
      <a:accent2>
        <a:srgbClr val="6C6FA4"/>
      </a:accent2>
      <a:accent3>
        <a:srgbClr val="2D327D"/>
      </a:accent3>
      <a:accent4>
        <a:srgbClr val="FF9999"/>
      </a:accent4>
      <a:accent5>
        <a:srgbClr val="FF4C4C"/>
      </a:accent5>
      <a:accent6>
        <a:srgbClr val="FF0000"/>
      </a:accent6>
      <a:hlink>
        <a:srgbClr val="2D327D"/>
      </a:hlink>
      <a:folHlink>
        <a:srgbClr val="2D327D"/>
      </a:folHlink>
    </a:clrScheme>
    <a:fontScheme name="SBB">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spPr>
      <a:bodyPr wrap="square" lIns="36000" tIns="36000" rIns="36000" bIns="36000" rtlCol="0" anchor="t" anchorCtr="0">
        <a:normAutofit/>
      </a:bodyPr>
      <a:lstStyle>
        <a:defPPr algn="ctr">
          <a:defRPr sz="2400" b="1"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rgbClr val="B7B7B7"/>
          </a:solidFill>
        </a:ln>
      </a:spPr>
      <a:bodyPr/>
      <a:lstStyle/>
      <a:style>
        <a:lnRef idx="1">
          <a:schemeClr val="accent1"/>
        </a:lnRef>
        <a:fillRef idx="0">
          <a:schemeClr val="accent1"/>
        </a:fillRef>
        <a:effectRef idx="0">
          <a:schemeClr val="accent1"/>
        </a:effectRef>
        <a:fontRef idx="minor">
          <a:schemeClr val="tx1"/>
        </a:fontRef>
      </a:style>
    </a:lnDef>
    <a:txDef>
      <a:spPr/>
      <a:bodyPr/>
      <a:lstStyle>
        <a:defPPr>
          <a:defRPr noProof="0" dirty="0" smtClean="0"/>
        </a:defPPr>
      </a:lstStyle>
    </a:txDef>
  </a:objectDefaults>
  <a:extraClrSchemeLst>
    <a:extraClrScheme>
      <a:clrScheme name="SBB">
        <a:dk1>
          <a:sysClr val="windowText" lastClr="000000"/>
        </a:dk1>
        <a:lt1>
          <a:sysClr val="window" lastClr="FFFFFF"/>
        </a:lt1>
        <a:dk2>
          <a:srgbClr val="B7B7B7"/>
        </a:dk2>
        <a:lt2>
          <a:srgbClr val="4C4C4C"/>
        </a:lt2>
        <a:accent1>
          <a:srgbClr val="ABADCB"/>
        </a:accent1>
        <a:accent2>
          <a:srgbClr val="6C6FA4"/>
        </a:accent2>
        <a:accent3>
          <a:srgbClr val="2D327D"/>
        </a:accent3>
        <a:accent4>
          <a:srgbClr val="FF9999"/>
        </a:accent4>
        <a:accent5>
          <a:srgbClr val="FF4C4C"/>
        </a:accent5>
        <a:accent6>
          <a:srgbClr val="EB0000"/>
        </a:accent6>
        <a:hlink>
          <a:srgbClr val="2D327D"/>
        </a:hlink>
        <a:folHlink>
          <a:srgbClr val="D5D6E5"/>
        </a:folHlink>
      </a:clrScheme>
    </a:extraClrScheme>
  </a:extraClrSchemeLst>
  <a:extLst>
    <a:ext uri="{05A4C25C-085E-4340-85A3-A5531E510DB2}">
      <thm15:themeFamily xmlns:thm15="http://schemas.microsoft.com/office/thememl/2012/main" name="20171027_PPT-Vorlage_NEU_16-9_DE.potx" id="{0F39B86A-6FEA-4482-98DD-A0AF78DA8361}" vid="{2F05930E-573E-4379-8421-B361C9D363BB}"/>
    </a:ext>
  </a:extLst>
</a:theme>
</file>

<file path=ppt/theme/theme2.xml><?xml version="1.0" encoding="utf-8"?>
<a:theme xmlns:a="http://schemas.openxmlformats.org/drawingml/2006/main" name="Benutzerdefiniertes Design">
  <a:themeElements>
    <a:clrScheme name="SBB">
      <a:dk1>
        <a:sysClr val="windowText" lastClr="000000"/>
      </a:dk1>
      <a:lt1>
        <a:sysClr val="window" lastClr="FFFFFF"/>
      </a:lt1>
      <a:dk2>
        <a:srgbClr val="444444"/>
      </a:dk2>
      <a:lt2>
        <a:srgbClr val="E5E5E5"/>
      </a:lt2>
      <a:accent1>
        <a:srgbClr val="A20013"/>
      </a:accent1>
      <a:accent2>
        <a:srgbClr val="C60018"/>
      </a:accent2>
      <a:accent3>
        <a:srgbClr val="EB0000"/>
      </a:accent3>
      <a:accent4>
        <a:srgbClr val="E5E5E5"/>
      </a:accent4>
      <a:accent5>
        <a:srgbClr val="BDBDBD"/>
      </a:accent5>
      <a:accent6>
        <a:srgbClr val="8D8D8D"/>
      </a:accent6>
      <a:hlink>
        <a:srgbClr val="444444"/>
      </a:hlink>
      <a:folHlink>
        <a:srgbClr val="444444"/>
      </a:folHlink>
    </a:clrScheme>
    <a:fontScheme name="SBB">
      <a:majorFont>
        <a:latin typeface="SBB Light"/>
        <a:ea typeface=""/>
        <a:cs typeface=""/>
      </a:majorFont>
      <a:minorFont>
        <a:latin typeface="SBB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0" tIns="0" rIns="0" bIns="0" rtlCol="0" anchor="ctr"/>
      <a:lstStyle>
        <a:defPPr algn="ct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400" dirty="0" err="1" smtClean="0">
            <a:solidFill>
              <a:schemeClr val="tx2"/>
            </a:solidFill>
          </a:defRPr>
        </a:defPPr>
      </a:lstStyle>
    </a:txDef>
  </a:objectDefaults>
  <a:extraClrSchemeLst/>
  <a:extLst>
    <a:ext uri="{05A4C25C-085E-4340-85A3-A5531E510DB2}">
      <thm15:themeFamily xmlns:thm15="http://schemas.microsoft.com/office/thememl/2012/main" name="SBB_PPT_Vorlage_16-9.potx" id="{AFB2A5A8-0A5A-4D2B-9D1C-2542F94FB30E}" vid="{15E43739-6510-4178-811B-133FA854CD7A}"/>
    </a:ext>
  </a:extLst>
</a:theme>
</file>

<file path=ppt/theme/theme3.xml><?xml version="1.0" encoding="utf-8"?>
<a:theme xmlns:a="http://schemas.openxmlformats.org/drawingml/2006/main" name="1_Benutzerdefiniertes Design">
  <a:themeElements>
    <a:clrScheme name="SBB">
      <a:dk1>
        <a:sysClr val="windowText" lastClr="000000"/>
      </a:dk1>
      <a:lt1>
        <a:sysClr val="window" lastClr="FFFFFF"/>
      </a:lt1>
      <a:dk2>
        <a:srgbClr val="444444"/>
      </a:dk2>
      <a:lt2>
        <a:srgbClr val="E5E5E5"/>
      </a:lt2>
      <a:accent1>
        <a:srgbClr val="A20013"/>
      </a:accent1>
      <a:accent2>
        <a:srgbClr val="C60018"/>
      </a:accent2>
      <a:accent3>
        <a:srgbClr val="EB0000"/>
      </a:accent3>
      <a:accent4>
        <a:srgbClr val="E5E5E5"/>
      </a:accent4>
      <a:accent5>
        <a:srgbClr val="BDBDBD"/>
      </a:accent5>
      <a:accent6>
        <a:srgbClr val="8D8D8D"/>
      </a:accent6>
      <a:hlink>
        <a:srgbClr val="444444"/>
      </a:hlink>
      <a:folHlink>
        <a:srgbClr val="444444"/>
      </a:folHlink>
    </a:clrScheme>
    <a:fontScheme name="SBB">
      <a:majorFont>
        <a:latin typeface="SBB Light"/>
        <a:ea typeface=""/>
        <a:cs typeface=""/>
      </a:majorFont>
      <a:minorFont>
        <a:latin typeface="SBB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0" tIns="0" rIns="0" bIns="0" rtlCol="0" anchor="ctr"/>
      <a:lstStyle>
        <a:defPPr algn="ctr">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400" dirty="0" err="1" smtClean="0">
            <a:solidFill>
              <a:schemeClr val="tx2"/>
            </a:solidFill>
          </a:defRPr>
        </a:defPPr>
      </a:lstStyle>
    </a:txDef>
  </a:objectDefaults>
  <a:extraClrSchemeLst/>
  <a:extLst>
    <a:ext uri="{05A4C25C-085E-4340-85A3-A5531E510DB2}">
      <thm15:themeFamily xmlns:thm15="http://schemas.microsoft.com/office/thememl/2012/main" name="SBB_PPT_Folienbibliothek_16-9.potx" id="{5661FAAD-0434-4CE1-BCF0-B44E0993DACB}" vid="{03AF73CB-3D4D-47A6-916A-F20A5F10DFAB}"/>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F392CA6BBE5574789A5155D1822A344" ma:contentTypeVersion="19" ma:contentTypeDescription="Ein neues Dokument erstellen." ma:contentTypeScope="" ma:versionID="c2a5a59360d48a4c7af007c311c34caf">
  <xsd:schema xmlns:xsd="http://www.w3.org/2001/XMLSchema" xmlns:xs="http://www.w3.org/2001/XMLSchema" xmlns:p="http://schemas.microsoft.com/office/2006/metadata/properties" xmlns:ns2="96e82a89-ba48-4728-b345-cf206dbec8f1" xmlns:ns3="2f5c8543-cf23-4718-a3b8-32b0a91d511a" targetNamespace="http://schemas.microsoft.com/office/2006/metadata/properties" ma:root="true" ma:fieldsID="2a0d833e56c64ed4a0d1483acd601485" ns2:_="" ns3:_="">
    <xsd:import namespace="96e82a89-ba48-4728-b345-cf206dbec8f1"/>
    <xsd:import namespace="2f5c8543-cf23-4718-a3b8-32b0a91d511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Ausgabe"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82a89-ba48-4728-b345-cf206dbec8f1"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element name="TaxCatchAll" ma:index="24" nillable="true" ma:displayName="Taxonomy Catch All Column" ma:hidden="true" ma:list="{37e3da64-c71a-4074-9be5-101312c09dec}" ma:internalName="TaxCatchAll" ma:showField="CatchAllData" ma:web="96e82a89-ba48-4728-b345-cf206dbec8f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f5c8543-cf23-4718-a3b8-32b0a91d511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Ausgabe" ma:index="14" nillable="true" ma:displayName="Ausgabe" ma:description="Ausgabe des Dokumentes" ma:format="RadioButtons" ma:internalName="Ausgabe">
      <xsd:simpleType>
        <xsd:union memberTypes="dms:Text">
          <xsd:simpleType>
            <xsd:restriction base="dms:Choice">
              <xsd:enumeration value="2016"/>
              <xsd:enumeration value="2017"/>
              <xsd:enumeration value="2018"/>
              <xsd:enumeration value="2019"/>
            </xsd:restriction>
          </xsd:simpleType>
        </xsd:un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Bildmarkierungen" ma:readOnly="false" ma:fieldId="{5cf76f15-5ced-4ddc-b409-7134ff3c332f}" ma:taxonomyMulti="true" ma:sspId="2e7e7b05-955d-4ec1-8c45-691041b8b00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usgabe xmlns="2f5c8543-cf23-4718-a3b8-32b0a91d511a" xsi:nil="true"/>
    <SharedWithUsers xmlns="96e82a89-ba48-4728-b345-cf206dbec8f1">
      <UserInfo>
        <DisplayName>Schärli Reto (KOM-NEW)</DisplayName>
        <AccountId>437</AccountId>
        <AccountType/>
      </UserInfo>
      <UserInfo>
        <DisplayName>Vrecko Gabriela (KOM-I)</DisplayName>
        <AccountId>345</AccountId>
        <AccountType/>
      </UserInfo>
      <UserInfo>
        <DisplayName>Vincen Raj Bobisha (KOM-NEW - Extern)</DisplayName>
        <AccountId>4510</AccountId>
        <AccountType/>
      </UserInfo>
      <UserInfo>
        <DisplayName>Carecci Silvano (IM-BW-BDM)</DisplayName>
        <AccountId>5126</AccountId>
        <AccountType/>
      </UserInfo>
      <UserInfo>
        <DisplayName>Burkhard Sabina (KOM-NEW)</DisplayName>
        <AccountId>5505</AccountId>
        <AccountType/>
      </UserInfo>
      <UserInfo>
        <DisplayName>Susuri Urimé (F)</DisplayName>
        <AccountId>5872</AccountId>
        <AccountType/>
      </UserInfo>
      <UserInfo>
        <DisplayName>Vincen Raj Bobisha (HR-TKB-FU-HOP)</DisplayName>
        <AccountId>5704</AccountId>
        <AccountType/>
      </UserInfo>
      <UserInfo>
        <DisplayName>Dischoe Marc Olivier (KOM-NEW)</DisplayName>
        <AccountId>577</AccountId>
        <AccountType/>
      </UserInfo>
      <UserInfo>
        <DisplayName>Wipf Claudia (KOM-P-MP)</DisplayName>
        <AccountId>844</AccountId>
        <AccountType/>
      </UserInfo>
    </SharedWithUsers>
    <lcf76f155ced4ddcb4097134ff3c332f xmlns="2f5c8543-cf23-4718-a3b8-32b0a91d511a">
      <Terms xmlns="http://schemas.microsoft.com/office/infopath/2007/PartnerControls"/>
    </lcf76f155ced4ddcb4097134ff3c332f>
    <TaxCatchAll xmlns="96e82a89-ba48-4728-b345-cf206dbec8f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A83F18-0935-40F8-8CE0-8F0E944C4F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e82a89-ba48-4728-b345-cf206dbec8f1"/>
    <ds:schemaRef ds:uri="2f5c8543-cf23-4718-a3b8-32b0a91d51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915E158-F398-42BF-8A91-7C2A147B9234}">
  <ds:schemaRefs>
    <ds:schemaRef ds:uri="http://purl.org/dc/terms/"/>
    <ds:schemaRef ds:uri="http://schemas.microsoft.com/office/2006/metadata/properties"/>
    <ds:schemaRef ds:uri="http://schemas.microsoft.com/office/2006/documentManagement/types"/>
    <ds:schemaRef ds:uri="2f5c8543-cf23-4718-a3b8-32b0a91d511a"/>
    <ds:schemaRef ds:uri="96e82a89-ba48-4728-b345-cf206dbec8f1"/>
    <ds:schemaRef ds:uri="http://purl.org/dc/elements/1.1/"/>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DAB7085B-D9CF-4930-865D-AE9ED154F05C}">
  <ds:schemaRefs>
    <ds:schemaRef ds:uri="http://schemas.microsoft.com/sharepoint/v3/contenttype/forms"/>
  </ds:schemaRefs>
</ds:datastoreItem>
</file>

<file path=docMetadata/LabelInfo.xml><?xml version="1.0" encoding="utf-8"?>
<clbl:labelList xmlns:clbl="http://schemas.microsoft.com/office/2020/mipLabelMetadata">
  <clbl:label id="{5bc72e09-8d7d-491f-a3d1-5693fc6e93f6}" enabled="1" method="Privileged" siteId="{2cda5d11-f0ac-46b3-967d-af1b2e1bd01a}" contentBits="0" removed="0"/>
</clbl:labelList>
</file>

<file path=docProps/app.xml><?xml version="1.0" encoding="utf-8"?>
<Properties xmlns="http://schemas.openxmlformats.org/officeDocument/2006/extended-properties" xmlns:vt="http://schemas.openxmlformats.org/officeDocument/2006/docPropsVTypes">
  <Template>blank</Template>
  <TotalTime>0</TotalTime>
  <Words>95</Words>
  <Application>Microsoft Office PowerPoint</Application>
  <PresentationFormat>Breitbild</PresentationFormat>
  <Paragraphs>6</Paragraphs>
  <Slides>1</Slides>
  <Notes>1</Notes>
  <HiddenSlides>0</HiddenSlides>
  <MMClips>0</MMClips>
  <ScaleCrop>false</ScaleCrop>
  <HeadingPairs>
    <vt:vector size="8" baseType="variant">
      <vt:variant>
        <vt:lpstr>Verwendete Schriftarten</vt:lpstr>
      </vt:variant>
      <vt:variant>
        <vt:i4>5</vt:i4>
      </vt:variant>
      <vt:variant>
        <vt:lpstr>Design</vt:lpstr>
      </vt:variant>
      <vt:variant>
        <vt:i4>3</vt:i4>
      </vt:variant>
      <vt:variant>
        <vt:lpstr>Eingebettete OLE-Server</vt:lpstr>
      </vt:variant>
      <vt:variant>
        <vt:i4>1</vt:i4>
      </vt:variant>
      <vt:variant>
        <vt:lpstr>Folientitel</vt:lpstr>
      </vt:variant>
      <vt:variant>
        <vt:i4>1</vt:i4>
      </vt:variant>
    </vt:vector>
  </HeadingPairs>
  <TitlesOfParts>
    <vt:vector size="10" baseType="lpstr">
      <vt:lpstr>Arial</vt:lpstr>
      <vt:lpstr>Calibri</vt:lpstr>
      <vt:lpstr>SBB Light</vt:lpstr>
      <vt:lpstr>Symbol</vt:lpstr>
      <vt:lpstr>Wingdings 3</vt:lpstr>
      <vt:lpstr>1_20170515_PPT-Vorlage_NEU_16-9</vt:lpstr>
      <vt:lpstr>Benutzerdefiniertes Design</vt:lpstr>
      <vt:lpstr>1_Benutzerdefiniertes Design</vt:lpstr>
      <vt:lpstr>think-cell Folie</vt:lpstr>
      <vt:lpstr>Points de vente CFF.</vt:lpstr>
    </vt:vector>
  </TitlesOfParts>
  <Company>SBB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Points de vente CFF.</dc:title>
  <dc:creator>Meyer Raphael (KOM-PGA-VSF)</dc:creator>
  <cp:lastModifiedBy>Weigel Stefan (PAR-EPS)</cp:lastModifiedBy>
  <cp:revision>24</cp:revision>
  <dcterms:created xsi:type="dcterms:W3CDTF">2020-09-30T11:00:09Z</dcterms:created>
  <dcterms:modified xsi:type="dcterms:W3CDTF">2026-03-03T13:52:01Z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0x010100AF392CA6BBE5574789A5155D1822A344</vt:lpwstr>
  </property>
  <property fmtid="{D5CDD505-2E9C-101B-9397-08002B2CF9AE}" pid="3" name="_dlc_DocIdItemGuid">
    <vt:lpwstr>7f61737c-4fb7-4bc4-8821-d36f28de962c</vt:lpwstr>
  </property>
  <property fmtid="{D5CDD505-2E9C-101B-9397-08002B2CF9AE}" pid="4" name="TmpVertraulichkeit">
    <vt:lpwstr/>
  </property>
  <property fmtid="{D5CDD505-2E9C-101B-9397-08002B2CF9AE}" pid="5" name="TmpStatus">
    <vt:lpwstr/>
  </property>
  <property fmtid="{D5CDD505-2E9C-101B-9397-08002B2CF9AE}" pid="6" name="MSIP_Label_5bc72e09-8d7d-491f-a3d1-5693fc6e93f6_Enabled">
    <vt:lpwstr>true</vt:lpwstr>
  </property>
  <property fmtid="{D5CDD505-2E9C-101B-9397-08002B2CF9AE}" pid="7" name="MSIP_Label_5bc72e09-8d7d-491f-a3d1-5693fc6e93f6_SetDate">
    <vt:lpwstr>2021-10-19T13:12:15Z</vt:lpwstr>
  </property>
  <property fmtid="{D5CDD505-2E9C-101B-9397-08002B2CF9AE}" pid="8" name="MSIP_Label_5bc72e09-8d7d-491f-a3d1-5693fc6e93f6_Method">
    <vt:lpwstr>Privileged</vt:lpwstr>
  </property>
  <property fmtid="{D5CDD505-2E9C-101B-9397-08002B2CF9AE}" pid="9" name="MSIP_Label_5bc72e09-8d7d-491f-a3d1-5693fc6e93f6_Name">
    <vt:lpwstr>öffentlich</vt:lpwstr>
  </property>
  <property fmtid="{D5CDD505-2E9C-101B-9397-08002B2CF9AE}" pid="10" name="MSIP_Label_5bc72e09-8d7d-491f-a3d1-5693fc6e93f6_SiteId">
    <vt:lpwstr>2cda5d11-f0ac-46b3-967d-af1b2e1bd01a</vt:lpwstr>
  </property>
  <property fmtid="{D5CDD505-2E9C-101B-9397-08002B2CF9AE}" pid="11" name="MSIP_Label_5bc72e09-8d7d-491f-a3d1-5693fc6e93f6_ActionId">
    <vt:lpwstr>3b8d0866-56e4-4c4e-8fb7-7b1e972867f0</vt:lpwstr>
  </property>
  <property fmtid="{D5CDD505-2E9C-101B-9397-08002B2CF9AE}" pid="12" name="MSIP_Label_5bc72e09-8d7d-491f-a3d1-5693fc6e93f6_ContentBits">
    <vt:lpwstr>0</vt:lpwstr>
  </property>
  <property fmtid="{D5CDD505-2E9C-101B-9397-08002B2CF9AE}" pid="13" name="MediaServiceImageTags">
    <vt:lpwstr/>
  </property>
</Properties>
</file>